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4" r:id="rId4"/>
    <p:sldId id="275" r:id="rId5"/>
    <p:sldId id="276" r:id="rId6"/>
    <p:sldId id="260" r:id="rId7"/>
    <p:sldId id="271" r:id="rId8"/>
    <p:sldId id="272" r:id="rId9"/>
    <p:sldId id="273" r:id="rId10"/>
    <p:sldId id="261" r:id="rId11"/>
    <p:sldId id="257" r:id="rId12"/>
    <p:sldId id="266" r:id="rId13"/>
    <p:sldId id="267" r:id="rId14"/>
    <p:sldId id="262" r:id="rId15"/>
    <p:sldId id="263" r:id="rId16"/>
    <p:sldId id="277" r:id="rId17"/>
    <p:sldId id="278" r:id="rId18"/>
    <p:sldId id="279" r:id="rId19"/>
    <p:sldId id="265" r:id="rId20"/>
    <p:sldId id="268" r:id="rId21"/>
    <p:sldId id="269" r:id="rId22"/>
    <p:sldId id="270" r:id="rId23"/>
    <p:sldId id="264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Validation metrics</a:t>
            </a:r>
            <a:r>
              <a:rPr lang="en-IN" baseline="0" dirty="0"/>
              <a:t> for all techniques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2.0133999999999999E-2</c:v>
                </c:pt>
                <c:pt idx="1">
                  <c:v>4.0314000000000003E-2</c:v>
                </c:pt>
                <c:pt idx="2">
                  <c:v>-1.6230000000000001E-3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93-440C-8F10-3D56D79AD5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2.0115000000000001E-2</c:v>
                </c:pt>
                <c:pt idx="1">
                  <c:v>4.0288999999999998E-2</c:v>
                </c:pt>
                <c:pt idx="2">
                  <c:v>-3.5500000000000001E-4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93-440C-8F10-3D56D79AD5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2.0102999999999999E-2</c:v>
                </c:pt>
                <c:pt idx="1">
                  <c:v>4.0222000000000001E-2</c:v>
                </c:pt>
                <c:pt idx="2">
                  <c:v>2.9740000000000001E-3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93-440C-8F10-3D56D79AD50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SVR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3.2071000000000002E-2</c:v>
                </c:pt>
                <c:pt idx="1">
                  <c:v>4.2025E-2</c:v>
                </c:pt>
                <c:pt idx="2">
                  <c:v>-8.8438000000000003E-2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93-440C-8F10-3D56D79AD50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LRRidge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2.0128E-2</c:v>
                </c:pt>
                <c:pt idx="1">
                  <c:v>4.0289999999999999E-2</c:v>
                </c:pt>
                <c:pt idx="2">
                  <c:v>-4.1100000000000002E-4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93-440C-8F10-3D56D79AD5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3720888"/>
        <c:axId val="741536904"/>
      </c:barChart>
      <c:catAx>
        <c:axId val="523720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536904"/>
        <c:crosses val="autoZero"/>
        <c:auto val="1"/>
        <c:lblAlgn val="ctr"/>
        <c:lblOffset val="100"/>
        <c:noMultiLvlLbl val="0"/>
      </c:catAx>
      <c:valAx>
        <c:axId val="741536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720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Validation metrics for</a:t>
            </a:r>
            <a:r>
              <a:rPr lang="en-IN" baseline="0" dirty="0"/>
              <a:t> all techniques</a:t>
            </a:r>
            <a:endParaRPr lang="en-IN" dirty="0"/>
          </a:p>
        </c:rich>
      </c:tx>
      <c:layout>
        <c:manualLayout>
          <c:xMode val="edge"/>
          <c:yMode val="edge"/>
          <c:x val="0.25381910426315807"/>
          <c:y val="1.28095653361461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1.274E-2</c:v>
                </c:pt>
                <c:pt idx="1">
                  <c:v>3.1912999999999997E-2</c:v>
                </c:pt>
                <c:pt idx="2">
                  <c:v>-1.188E-3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8E-47F5-93B3-9FA3E0F6A5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1.2742E-2</c:v>
                </c:pt>
                <c:pt idx="1">
                  <c:v>3.1896000000000001E-2</c:v>
                </c:pt>
                <c:pt idx="2">
                  <c:v>-1.5300000000000001E-4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8E-47F5-93B3-9FA3E0F6A5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8.7860000000000004E-3</c:v>
                </c:pt>
                <c:pt idx="1">
                  <c:v>2.6941E-2</c:v>
                </c:pt>
                <c:pt idx="2">
                  <c:v>0.28644199999999997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8E-47F5-93B3-9FA3E0F6A5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SVR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2.3907000000000001E-2</c:v>
                </c:pt>
                <c:pt idx="1">
                  <c:v>3.381E-2</c:v>
                </c:pt>
                <c:pt idx="2">
                  <c:v>-0.12378699999999999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8E-47F5-93B3-9FA3E0F6A5B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LRRidge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1.2723999999999999E-2</c:v>
                </c:pt>
                <c:pt idx="1">
                  <c:v>3.1898000000000003E-2</c:v>
                </c:pt>
                <c:pt idx="2">
                  <c:v>-2.61E-4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8E-47F5-93B3-9FA3E0F6A5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0016576"/>
        <c:axId val="530019096"/>
      </c:barChart>
      <c:catAx>
        <c:axId val="53001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019096"/>
        <c:crosses val="autoZero"/>
        <c:auto val="1"/>
        <c:lblAlgn val="ctr"/>
        <c:lblOffset val="100"/>
        <c:noMultiLvlLbl val="0"/>
      </c:catAx>
      <c:valAx>
        <c:axId val="530019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01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Validation metrics for</a:t>
            </a:r>
            <a:r>
              <a:rPr lang="en-IN" baseline="0" dirty="0"/>
              <a:t> all techniques</a:t>
            </a:r>
            <a:endParaRPr lang="en-IN" dirty="0"/>
          </a:p>
        </c:rich>
      </c:tx>
      <c:layout>
        <c:manualLayout>
          <c:xMode val="edge"/>
          <c:yMode val="edge"/>
          <c:x val="0.25381910426315807"/>
          <c:y val="1.28095653361461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0.199133</c:v>
                </c:pt>
                <c:pt idx="1">
                  <c:v>4.4311000000000003E-2</c:v>
                </c:pt>
                <c:pt idx="2">
                  <c:v>-1.6590000000000001E-3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22-4E7B-B963-BC84723B59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0.19891900000000001</c:v>
                </c:pt>
                <c:pt idx="1">
                  <c:v>4.4248000000000003E-2</c:v>
                </c:pt>
                <c:pt idx="2">
                  <c:v>1.178E-3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22-4E7B-B963-BC84723B59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0.19938800000000001</c:v>
                </c:pt>
                <c:pt idx="1">
                  <c:v>4.4248000000000003E-2</c:v>
                </c:pt>
                <c:pt idx="2">
                  <c:v>1.178E-3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22-4E7B-B963-BC84723B59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SVR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0.20869499999999999</c:v>
                </c:pt>
                <c:pt idx="1">
                  <c:v>4.5848E-2</c:v>
                </c:pt>
                <c:pt idx="2">
                  <c:v>-7.2357000000000005E-2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22-4E7B-B963-BC84723B598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LRRidge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0.19428200000000001</c:v>
                </c:pt>
                <c:pt idx="1">
                  <c:v>4.2979000000000003E-2</c:v>
                </c:pt>
                <c:pt idx="2">
                  <c:v>5.7630000000000001E-2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22-4E7B-B963-BC84723B5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0016576"/>
        <c:axId val="530019096"/>
      </c:barChart>
      <c:catAx>
        <c:axId val="53001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019096"/>
        <c:crosses val="autoZero"/>
        <c:auto val="1"/>
        <c:lblAlgn val="ctr"/>
        <c:lblOffset val="100"/>
        <c:noMultiLvlLbl val="0"/>
      </c:catAx>
      <c:valAx>
        <c:axId val="530019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01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Validation</a:t>
            </a:r>
            <a:r>
              <a:rPr lang="en-IN" baseline="0" dirty="0"/>
              <a:t> metrics for all techniques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18.000969999999999</c:v>
                </c:pt>
                <c:pt idx="1">
                  <c:v>0.42019899999999999</c:v>
                </c:pt>
                <c:pt idx="2">
                  <c:v>5.8063999999999998E-2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C6-4A30-A3ED-F8F41A1FE8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17.201944999999998</c:v>
                </c:pt>
                <c:pt idx="1">
                  <c:v>0.42222100000000001</c:v>
                </c:pt>
                <c:pt idx="2">
                  <c:v>4.8978000000000001E-2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C6-4A30-A3ED-F8F41A1FE8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18.625392999999999</c:v>
                </c:pt>
                <c:pt idx="1">
                  <c:v>0.43360599999999999</c:v>
                </c:pt>
                <c:pt idx="2">
                  <c:v>-3.0010000000000002E-3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C6-4A30-A3ED-F8F41A1FE8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SVR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13.294096</c:v>
                </c:pt>
                <c:pt idx="1">
                  <c:v>0.49173499999999998</c:v>
                </c:pt>
                <c:pt idx="2">
                  <c:v>-0.28994900000000001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C6-4A30-A3ED-F8F41A1FE88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LRRidge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18.520140999999999</c:v>
                </c:pt>
                <c:pt idx="1">
                  <c:v>0.43046299999999998</c:v>
                </c:pt>
                <c:pt idx="2">
                  <c:v>1.1488E-2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C6-4A30-A3ED-F8F41A1FE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573600"/>
        <c:axId val="418573960"/>
      </c:barChart>
      <c:catAx>
        <c:axId val="41857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573960"/>
        <c:crosses val="autoZero"/>
        <c:auto val="1"/>
        <c:lblAlgn val="ctr"/>
        <c:lblOffset val="100"/>
        <c:noMultiLvlLbl val="0"/>
      </c:catAx>
      <c:valAx>
        <c:axId val="418573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57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Validation</a:t>
            </a:r>
            <a:r>
              <a:rPr lang="en-IN" baseline="0" dirty="0"/>
              <a:t> metrics for all techniques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15.208379000000001</c:v>
                </c:pt>
                <c:pt idx="1">
                  <c:v>0.39891900000000002</c:v>
                </c:pt>
                <c:pt idx="2">
                  <c:v>0.15105499999999999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64-4AE8-9E7C-B16F62B9C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16.295242999999999</c:v>
                </c:pt>
                <c:pt idx="1">
                  <c:v>0.42037099999999999</c:v>
                </c:pt>
                <c:pt idx="2">
                  <c:v>5.7297000000000001E-2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64-4AE8-9E7C-B16F62B9C7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17.083864999999999</c:v>
                </c:pt>
                <c:pt idx="1">
                  <c:v>0.40828399999999998</c:v>
                </c:pt>
                <c:pt idx="2">
                  <c:v>0.110726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4-4AE8-9E7C-B16F62B9C7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SVR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13.294096</c:v>
                </c:pt>
                <c:pt idx="1">
                  <c:v>0.49173499999999998</c:v>
                </c:pt>
                <c:pt idx="2">
                  <c:v>-0.28994900000000001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64-4AE8-9E7C-B16F62B9C7C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LRRidge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18.231166000000002</c:v>
                </c:pt>
                <c:pt idx="1">
                  <c:v>0.43058299999999999</c:v>
                </c:pt>
                <c:pt idx="2">
                  <c:v>0.12315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64-4AE8-9E7C-B16F62B9C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1782232"/>
        <c:axId val="741782592"/>
      </c:barChart>
      <c:catAx>
        <c:axId val="741782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782592"/>
        <c:crosses val="autoZero"/>
        <c:auto val="1"/>
        <c:lblAlgn val="ctr"/>
        <c:lblOffset val="100"/>
        <c:noMultiLvlLbl val="0"/>
      </c:catAx>
      <c:valAx>
        <c:axId val="74178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782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DD7BB0-F4FB-4960-AF96-0933FC865E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E434EA-5930-4414-B27F-4F51392B3D7E}">
      <dgm:prSet/>
      <dgm:spPr/>
      <dgm:t>
        <a:bodyPr/>
        <a:lstStyle/>
        <a:p>
          <a:r>
            <a:rPr lang="en-IN" dirty="0"/>
            <a:t>MAPE: (Training 0.009330 - HP Selection 0.024728) - Validation 0.007016</a:t>
          </a:r>
          <a:endParaRPr lang="en-US" dirty="0"/>
        </a:p>
      </dgm:t>
    </dgm:pt>
    <dgm:pt modelId="{3B6840D6-94E7-437E-A8AE-FEE9B4AEBB6E}" type="parTrans" cxnId="{8FE73476-E01D-47C2-B948-35AC33A41DC9}">
      <dgm:prSet/>
      <dgm:spPr/>
      <dgm:t>
        <a:bodyPr/>
        <a:lstStyle/>
        <a:p>
          <a:endParaRPr lang="en-US"/>
        </a:p>
      </dgm:t>
    </dgm:pt>
    <dgm:pt modelId="{5D71E29A-3C0A-4332-B6A3-7C5BCE364096}" type="sibTrans" cxnId="{8FE73476-E01D-47C2-B948-35AC33A41DC9}">
      <dgm:prSet/>
      <dgm:spPr/>
      <dgm:t>
        <a:bodyPr/>
        <a:lstStyle/>
        <a:p>
          <a:endParaRPr lang="en-US"/>
        </a:p>
      </dgm:t>
    </dgm:pt>
    <dgm:pt modelId="{3D021C50-79FF-4208-8362-2595ED51D77F}">
      <dgm:prSet/>
      <dgm:spPr/>
      <dgm:t>
        <a:bodyPr/>
        <a:lstStyle/>
        <a:p>
          <a:r>
            <a:rPr lang="en-US"/>
            <a:t>RMSE: (Training 0.018866 - HP Selection 0.024639) - Validation 0.051075</a:t>
          </a:r>
          <a:endParaRPr lang="en-IN" dirty="0"/>
        </a:p>
      </dgm:t>
    </dgm:pt>
    <dgm:pt modelId="{C292BADE-731D-4ADF-B895-D015F7711242}" type="parTrans" cxnId="{25E68D2A-3F7D-482B-B7B9-2CEE6B2F825D}">
      <dgm:prSet/>
      <dgm:spPr/>
      <dgm:t>
        <a:bodyPr/>
        <a:lstStyle/>
        <a:p>
          <a:endParaRPr lang="en-IN"/>
        </a:p>
      </dgm:t>
    </dgm:pt>
    <dgm:pt modelId="{54AEC4FB-AC4E-443D-83C6-15D6C00CC0CC}" type="sibTrans" cxnId="{25E68D2A-3F7D-482B-B7B9-2CEE6B2F825D}">
      <dgm:prSet/>
      <dgm:spPr/>
      <dgm:t>
        <a:bodyPr/>
        <a:lstStyle/>
        <a:p>
          <a:endParaRPr lang="en-IN"/>
        </a:p>
      </dgm:t>
    </dgm:pt>
    <dgm:pt modelId="{E7120029-3064-4F97-AC36-600293A5B0BE}">
      <dgm:prSet/>
      <dgm:spPr/>
      <dgm:t>
        <a:bodyPr/>
        <a:lstStyle/>
        <a:p>
          <a:r>
            <a:rPr lang="en-IN" dirty="0"/>
            <a:t>R^2 : (Training 0.660301 - HP Selection -0.056258) - Validation -294.418132</a:t>
          </a:r>
        </a:p>
      </dgm:t>
    </dgm:pt>
    <dgm:pt modelId="{6D65867F-D02F-4884-8C67-490B0F628CA2}" type="parTrans" cxnId="{6E81D4A5-63DD-4459-8B90-30F49EF5F6DF}">
      <dgm:prSet/>
      <dgm:spPr/>
      <dgm:t>
        <a:bodyPr/>
        <a:lstStyle/>
        <a:p>
          <a:endParaRPr lang="en-IN"/>
        </a:p>
      </dgm:t>
    </dgm:pt>
    <dgm:pt modelId="{38C77FD6-1D6C-45CA-962C-97BCBCE591E4}" type="sibTrans" cxnId="{6E81D4A5-63DD-4459-8B90-30F49EF5F6DF}">
      <dgm:prSet/>
      <dgm:spPr/>
      <dgm:t>
        <a:bodyPr/>
        <a:lstStyle/>
        <a:p>
          <a:endParaRPr lang="en-IN"/>
        </a:p>
      </dgm:t>
    </dgm:pt>
    <dgm:pt modelId="{9AA89431-553F-441A-A10B-11A1D9B93F4B}">
      <dgm:prSet/>
      <dgm:spPr/>
      <dgm:t>
        <a:bodyPr/>
        <a:lstStyle/>
        <a:p>
          <a:r>
            <a:rPr lang="en-IN" dirty="0"/>
            <a:t>['n_estimators_5', '</a:t>
          </a:r>
          <a:r>
            <a:rPr lang="en-IN" dirty="0" err="1"/>
            <a:t>criterion_mse</a:t>
          </a:r>
          <a:r>
            <a:rPr lang="en-IN" dirty="0"/>
            <a:t>', '</a:t>
          </a:r>
          <a:r>
            <a:rPr lang="en-IN" dirty="0" err="1"/>
            <a:t>max_depth_quniform</a:t>
          </a:r>
          <a:r>
            <a:rPr lang="en-IN" dirty="0"/>
            <a:t>(3,6,1)', '</a:t>
          </a:r>
          <a:r>
            <a:rPr lang="en-IN" dirty="0" err="1"/>
            <a:t>max_features_auto</a:t>
          </a:r>
          <a:r>
            <a:rPr lang="en-IN" dirty="0"/>
            <a:t>', '</a:t>
          </a:r>
          <a:r>
            <a:rPr lang="en-IN" dirty="0" err="1"/>
            <a:t>min_samples_split_loguniform</a:t>
          </a:r>
          <a:r>
            <a:rPr lang="en-IN" dirty="0"/>
            <a:t>(0.1,1)', 'min_samples_leaf_1']</a:t>
          </a:r>
        </a:p>
      </dgm:t>
    </dgm:pt>
    <dgm:pt modelId="{13826933-BF14-4779-BBC6-A5C57D2E5A59}" type="parTrans" cxnId="{5921EF81-09BA-44A3-81E4-2BB8743EC1FB}">
      <dgm:prSet/>
      <dgm:spPr/>
      <dgm:t>
        <a:bodyPr/>
        <a:lstStyle/>
        <a:p>
          <a:endParaRPr lang="en-IN"/>
        </a:p>
      </dgm:t>
    </dgm:pt>
    <dgm:pt modelId="{5A99DCF6-F435-4D99-A42C-69A42CFFCB76}" type="sibTrans" cxnId="{5921EF81-09BA-44A3-81E4-2BB8743EC1FB}">
      <dgm:prSet/>
      <dgm:spPr/>
      <dgm:t>
        <a:bodyPr/>
        <a:lstStyle/>
        <a:p>
          <a:endParaRPr lang="en-IN"/>
        </a:p>
      </dgm:t>
    </dgm:pt>
    <dgm:pt modelId="{368008D1-2877-4F20-9E57-E6B947B1EA35}">
      <dgm:prSet/>
      <dgm:spPr/>
      <dgm:t>
        <a:bodyPr/>
        <a:lstStyle/>
        <a:p>
          <a:r>
            <a:rPr lang="en-US"/>
            <a:t>Metrics </a:t>
          </a:r>
          <a:r>
            <a:rPr lang="en-US" dirty="0"/>
            <a:t>for best result:</a:t>
          </a:r>
          <a:endParaRPr lang="en-IN" dirty="0"/>
        </a:p>
      </dgm:t>
    </dgm:pt>
    <dgm:pt modelId="{4C6CDB12-D06D-405C-95F6-C64FDF2EA07F}" type="parTrans" cxnId="{536D89C1-119C-4B76-8342-CA5C6D2D9FAF}">
      <dgm:prSet/>
      <dgm:spPr/>
      <dgm:t>
        <a:bodyPr/>
        <a:lstStyle/>
        <a:p>
          <a:endParaRPr lang="en-IN"/>
        </a:p>
      </dgm:t>
    </dgm:pt>
    <dgm:pt modelId="{2C502875-49F2-4CB3-99E9-60D79A4E705B}" type="sibTrans" cxnId="{536D89C1-119C-4B76-8342-CA5C6D2D9FAF}">
      <dgm:prSet/>
      <dgm:spPr/>
      <dgm:t>
        <a:bodyPr/>
        <a:lstStyle/>
        <a:p>
          <a:endParaRPr lang="en-IN"/>
        </a:p>
      </dgm:t>
    </dgm:pt>
    <dgm:pt modelId="{6419DD9A-48CF-43A9-8F8F-7D014BF2E9CB}" type="pres">
      <dgm:prSet presAssocID="{F1DD7BB0-F4FB-4960-AF96-0933FC865E89}" presName="linear" presStyleCnt="0">
        <dgm:presLayoutVars>
          <dgm:animLvl val="lvl"/>
          <dgm:resizeHandles val="exact"/>
        </dgm:presLayoutVars>
      </dgm:prSet>
      <dgm:spPr/>
    </dgm:pt>
    <dgm:pt modelId="{4B325EB2-EE36-4A9D-A2AE-9CF130AC3CCB}" type="pres">
      <dgm:prSet presAssocID="{9AA89431-553F-441A-A10B-11A1D9B93F4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FDAC68C-DFA2-425A-9B17-B98F6E84D09F}" type="pres">
      <dgm:prSet presAssocID="{5A99DCF6-F435-4D99-A42C-69A42CFFCB76}" presName="spacer" presStyleCnt="0"/>
      <dgm:spPr/>
    </dgm:pt>
    <dgm:pt modelId="{74B7A73E-13C6-4A84-8F82-138FB70051CC}" type="pres">
      <dgm:prSet presAssocID="{368008D1-2877-4F20-9E57-E6B947B1EA35}" presName="parentText" presStyleLbl="node1" presStyleIdx="1" presStyleCnt="5" custScaleY="72911">
        <dgm:presLayoutVars>
          <dgm:chMax val="0"/>
          <dgm:bulletEnabled val="1"/>
        </dgm:presLayoutVars>
      </dgm:prSet>
      <dgm:spPr/>
    </dgm:pt>
    <dgm:pt modelId="{4983D007-1038-49E3-8C52-A189FD3B8E67}" type="pres">
      <dgm:prSet presAssocID="{2C502875-49F2-4CB3-99E9-60D79A4E705B}" presName="spacer" presStyleCnt="0"/>
      <dgm:spPr/>
    </dgm:pt>
    <dgm:pt modelId="{F03CEB8B-183E-4866-A1FE-A7206984F18F}" type="pres">
      <dgm:prSet presAssocID="{0AE434EA-5930-4414-B27F-4F51392B3D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6338FB-CC8B-4324-934A-C4003DD08B01}" type="pres">
      <dgm:prSet presAssocID="{5D71E29A-3C0A-4332-B6A3-7C5BCE364096}" presName="spacer" presStyleCnt="0"/>
      <dgm:spPr/>
    </dgm:pt>
    <dgm:pt modelId="{1F676C6F-CEFB-4121-B0CB-D05905D5569B}" type="pres">
      <dgm:prSet presAssocID="{3D021C50-79FF-4208-8362-2595ED51D7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B8E3AD-F539-4A9F-9FDE-8A6B7A1F6725}" type="pres">
      <dgm:prSet presAssocID="{54AEC4FB-AC4E-443D-83C6-15D6C00CC0CC}" presName="spacer" presStyleCnt="0"/>
      <dgm:spPr/>
    </dgm:pt>
    <dgm:pt modelId="{53D83B1C-6E48-4062-B125-C11C36AD6E75}" type="pres">
      <dgm:prSet presAssocID="{E7120029-3064-4F97-AC36-600293A5B0B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A656612-0BFA-4F84-A2D0-39A63654F90B}" type="presOf" srcId="{E7120029-3064-4F97-AC36-600293A5B0BE}" destId="{53D83B1C-6E48-4062-B125-C11C36AD6E75}" srcOrd="0" destOrd="0" presId="urn:microsoft.com/office/officeart/2005/8/layout/vList2"/>
    <dgm:cxn modelId="{25E68D2A-3F7D-482B-B7B9-2CEE6B2F825D}" srcId="{F1DD7BB0-F4FB-4960-AF96-0933FC865E89}" destId="{3D021C50-79FF-4208-8362-2595ED51D77F}" srcOrd="3" destOrd="0" parTransId="{C292BADE-731D-4ADF-B895-D015F7711242}" sibTransId="{54AEC4FB-AC4E-443D-83C6-15D6C00CC0CC}"/>
    <dgm:cxn modelId="{81FDF04A-7DC4-44F7-B3FD-D4D74D26B83E}" type="presOf" srcId="{368008D1-2877-4F20-9E57-E6B947B1EA35}" destId="{74B7A73E-13C6-4A84-8F82-138FB70051CC}" srcOrd="0" destOrd="0" presId="urn:microsoft.com/office/officeart/2005/8/layout/vList2"/>
    <dgm:cxn modelId="{9F61356B-594C-4630-A28E-6D6DB80ED7F7}" type="presOf" srcId="{9AA89431-553F-441A-A10B-11A1D9B93F4B}" destId="{4B325EB2-EE36-4A9D-A2AE-9CF130AC3CCB}" srcOrd="0" destOrd="0" presId="urn:microsoft.com/office/officeart/2005/8/layout/vList2"/>
    <dgm:cxn modelId="{8FE73476-E01D-47C2-B948-35AC33A41DC9}" srcId="{F1DD7BB0-F4FB-4960-AF96-0933FC865E89}" destId="{0AE434EA-5930-4414-B27F-4F51392B3D7E}" srcOrd="2" destOrd="0" parTransId="{3B6840D6-94E7-437E-A8AE-FEE9B4AEBB6E}" sibTransId="{5D71E29A-3C0A-4332-B6A3-7C5BCE364096}"/>
    <dgm:cxn modelId="{5921EF81-09BA-44A3-81E4-2BB8743EC1FB}" srcId="{F1DD7BB0-F4FB-4960-AF96-0933FC865E89}" destId="{9AA89431-553F-441A-A10B-11A1D9B93F4B}" srcOrd="0" destOrd="0" parTransId="{13826933-BF14-4779-BBC6-A5C57D2E5A59}" sibTransId="{5A99DCF6-F435-4D99-A42C-69A42CFFCB76}"/>
    <dgm:cxn modelId="{1C3B1D8B-A37C-473C-B7ED-42BF3D70E3B2}" type="presOf" srcId="{F1DD7BB0-F4FB-4960-AF96-0933FC865E89}" destId="{6419DD9A-48CF-43A9-8F8F-7D014BF2E9CB}" srcOrd="0" destOrd="0" presId="urn:microsoft.com/office/officeart/2005/8/layout/vList2"/>
    <dgm:cxn modelId="{4BEB07A0-065D-4B71-AF99-EE64B28A529A}" type="presOf" srcId="{0AE434EA-5930-4414-B27F-4F51392B3D7E}" destId="{F03CEB8B-183E-4866-A1FE-A7206984F18F}" srcOrd="0" destOrd="0" presId="urn:microsoft.com/office/officeart/2005/8/layout/vList2"/>
    <dgm:cxn modelId="{6E81D4A5-63DD-4459-8B90-30F49EF5F6DF}" srcId="{F1DD7BB0-F4FB-4960-AF96-0933FC865E89}" destId="{E7120029-3064-4F97-AC36-600293A5B0BE}" srcOrd="4" destOrd="0" parTransId="{6D65867F-D02F-4884-8C67-490B0F628CA2}" sibTransId="{38C77FD6-1D6C-45CA-962C-97BCBCE591E4}"/>
    <dgm:cxn modelId="{64C40FC0-8204-421A-A49B-33A3C7755CD0}" type="presOf" srcId="{3D021C50-79FF-4208-8362-2595ED51D77F}" destId="{1F676C6F-CEFB-4121-B0CB-D05905D5569B}" srcOrd="0" destOrd="0" presId="urn:microsoft.com/office/officeart/2005/8/layout/vList2"/>
    <dgm:cxn modelId="{536D89C1-119C-4B76-8342-CA5C6D2D9FAF}" srcId="{F1DD7BB0-F4FB-4960-AF96-0933FC865E89}" destId="{368008D1-2877-4F20-9E57-E6B947B1EA35}" srcOrd="1" destOrd="0" parTransId="{4C6CDB12-D06D-405C-95F6-C64FDF2EA07F}" sibTransId="{2C502875-49F2-4CB3-99E9-60D79A4E705B}"/>
    <dgm:cxn modelId="{B5DCB88D-251F-4A1D-9513-49FE8FAB1290}" type="presParOf" srcId="{6419DD9A-48CF-43A9-8F8F-7D014BF2E9CB}" destId="{4B325EB2-EE36-4A9D-A2AE-9CF130AC3CCB}" srcOrd="0" destOrd="0" presId="urn:microsoft.com/office/officeart/2005/8/layout/vList2"/>
    <dgm:cxn modelId="{794D2807-4C52-4DB9-B523-C85AAA45797C}" type="presParOf" srcId="{6419DD9A-48CF-43A9-8F8F-7D014BF2E9CB}" destId="{4FDAC68C-DFA2-425A-9B17-B98F6E84D09F}" srcOrd="1" destOrd="0" presId="urn:microsoft.com/office/officeart/2005/8/layout/vList2"/>
    <dgm:cxn modelId="{06C7BC32-1FA4-4F19-A000-9BE45428747F}" type="presParOf" srcId="{6419DD9A-48CF-43A9-8F8F-7D014BF2E9CB}" destId="{74B7A73E-13C6-4A84-8F82-138FB70051CC}" srcOrd="2" destOrd="0" presId="urn:microsoft.com/office/officeart/2005/8/layout/vList2"/>
    <dgm:cxn modelId="{EB0F35E2-CD17-44CB-B229-A1D024D61664}" type="presParOf" srcId="{6419DD9A-48CF-43A9-8F8F-7D014BF2E9CB}" destId="{4983D007-1038-49E3-8C52-A189FD3B8E67}" srcOrd="3" destOrd="0" presId="urn:microsoft.com/office/officeart/2005/8/layout/vList2"/>
    <dgm:cxn modelId="{1725BEEE-59B6-4C89-B472-C31C3E4EF72B}" type="presParOf" srcId="{6419DD9A-48CF-43A9-8F8F-7D014BF2E9CB}" destId="{F03CEB8B-183E-4866-A1FE-A7206984F18F}" srcOrd="4" destOrd="0" presId="urn:microsoft.com/office/officeart/2005/8/layout/vList2"/>
    <dgm:cxn modelId="{3ADA6ABD-E24E-4F57-B142-0E80A7AE8BF4}" type="presParOf" srcId="{6419DD9A-48CF-43A9-8F8F-7D014BF2E9CB}" destId="{D66338FB-CC8B-4324-934A-C4003DD08B01}" srcOrd="5" destOrd="0" presId="urn:microsoft.com/office/officeart/2005/8/layout/vList2"/>
    <dgm:cxn modelId="{7768B883-C04B-477F-916C-445B3FD40BD5}" type="presParOf" srcId="{6419DD9A-48CF-43A9-8F8F-7D014BF2E9CB}" destId="{1F676C6F-CEFB-4121-B0CB-D05905D5569B}" srcOrd="6" destOrd="0" presId="urn:microsoft.com/office/officeart/2005/8/layout/vList2"/>
    <dgm:cxn modelId="{BD1E6E5A-682F-49D7-9D9A-929FD8BEF45B}" type="presParOf" srcId="{6419DD9A-48CF-43A9-8F8F-7D014BF2E9CB}" destId="{D0B8E3AD-F539-4A9F-9FDE-8A6B7A1F6725}" srcOrd="7" destOrd="0" presId="urn:microsoft.com/office/officeart/2005/8/layout/vList2"/>
    <dgm:cxn modelId="{35C5663D-8007-4254-B717-56D5AB76EC89}" type="presParOf" srcId="{6419DD9A-48CF-43A9-8F8F-7D014BF2E9CB}" destId="{53D83B1C-6E48-4062-B125-C11C36AD6E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DD7BB0-F4FB-4960-AF96-0933FC865E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479BE0-28FA-45D5-98E8-78572992B59F}">
      <dgm:prSet/>
      <dgm:spPr/>
      <dgm:t>
        <a:bodyPr/>
        <a:lstStyle/>
        <a:p>
          <a:r>
            <a:rPr lang="en-IN" dirty="0"/>
            <a:t>['</a:t>
          </a:r>
          <a:r>
            <a:rPr lang="en-IN" dirty="0" err="1"/>
            <a:t>criterion_mse</a:t>
          </a:r>
          <a:r>
            <a:rPr lang="en-IN" dirty="0"/>
            <a:t>', 'max_depth_3', '</a:t>
          </a:r>
          <a:r>
            <a:rPr lang="en-IN" dirty="0" err="1"/>
            <a:t>max_features_auto</a:t>
          </a:r>
          <a:r>
            <a:rPr lang="en-IN" dirty="0"/>
            <a:t>', '</a:t>
          </a:r>
          <a:r>
            <a:rPr lang="en-IN" dirty="0" err="1"/>
            <a:t>min_samples_split_loguniform</a:t>
          </a:r>
          <a:r>
            <a:rPr lang="en-IN" dirty="0"/>
            <a:t>(0.01,1)', '</a:t>
          </a:r>
          <a:r>
            <a:rPr lang="en-IN" dirty="0" err="1"/>
            <a:t>min_samples_leaf_loguniform</a:t>
          </a:r>
          <a:r>
            <a:rPr lang="en-IN" dirty="0"/>
            <a:t>(0.01,0.5)']</a:t>
          </a:r>
          <a:endParaRPr lang="en-US" dirty="0"/>
        </a:p>
      </dgm:t>
    </dgm:pt>
    <dgm:pt modelId="{7F1BE3BD-D0A2-4079-8139-9805F8269C84}" type="parTrans" cxnId="{97815947-ED4D-4122-A3B1-C27AF66F6700}">
      <dgm:prSet/>
      <dgm:spPr/>
      <dgm:t>
        <a:bodyPr/>
        <a:lstStyle/>
        <a:p>
          <a:endParaRPr lang="en-US"/>
        </a:p>
      </dgm:t>
    </dgm:pt>
    <dgm:pt modelId="{4C831CF2-CFD2-4643-838C-BA368B6D7E32}" type="sibTrans" cxnId="{97815947-ED4D-4122-A3B1-C27AF66F6700}">
      <dgm:prSet/>
      <dgm:spPr/>
      <dgm:t>
        <a:bodyPr/>
        <a:lstStyle/>
        <a:p>
          <a:endParaRPr lang="en-US"/>
        </a:p>
      </dgm:t>
    </dgm:pt>
    <dgm:pt modelId="{3D021C50-79FF-4208-8362-2595ED51D77F}">
      <dgm:prSet/>
      <dgm:spPr/>
      <dgm:t>
        <a:bodyPr/>
        <a:lstStyle/>
        <a:p>
          <a:r>
            <a:rPr lang="en-US" dirty="0"/>
            <a:t>RMSE: (Training 0.032234 - HP Selection 0.019833) - Validation 0.005000</a:t>
          </a:r>
          <a:endParaRPr lang="en-IN" dirty="0"/>
        </a:p>
      </dgm:t>
    </dgm:pt>
    <dgm:pt modelId="{C292BADE-731D-4ADF-B895-D015F7711242}" type="parTrans" cxnId="{25E68D2A-3F7D-482B-B7B9-2CEE6B2F825D}">
      <dgm:prSet/>
      <dgm:spPr/>
      <dgm:t>
        <a:bodyPr/>
        <a:lstStyle/>
        <a:p>
          <a:endParaRPr lang="en-IN"/>
        </a:p>
      </dgm:t>
    </dgm:pt>
    <dgm:pt modelId="{54AEC4FB-AC4E-443D-83C6-15D6C00CC0CC}" type="sibTrans" cxnId="{25E68D2A-3F7D-482B-B7B9-2CEE6B2F825D}">
      <dgm:prSet/>
      <dgm:spPr/>
      <dgm:t>
        <a:bodyPr/>
        <a:lstStyle/>
        <a:p>
          <a:endParaRPr lang="en-IN"/>
        </a:p>
      </dgm:t>
    </dgm:pt>
    <dgm:pt modelId="{E7120029-3064-4F97-AC36-600293A5B0BE}">
      <dgm:prSet/>
      <dgm:spPr/>
      <dgm:t>
        <a:bodyPr/>
        <a:lstStyle/>
        <a:p>
          <a:r>
            <a:rPr lang="en-IN" dirty="0"/>
            <a:t>R^2 : (Training 0.021164 - HP Selection -0.906751) - Validation -1.630041</a:t>
          </a:r>
        </a:p>
      </dgm:t>
    </dgm:pt>
    <dgm:pt modelId="{6D65867F-D02F-4884-8C67-490B0F628CA2}" type="parTrans" cxnId="{6E81D4A5-63DD-4459-8B90-30F49EF5F6DF}">
      <dgm:prSet/>
      <dgm:spPr/>
      <dgm:t>
        <a:bodyPr/>
        <a:lstStyle/>
        <a:p>
          <a:endParaRPr lang="en-IN"/>
        </a:p>
      </dgm:t>
    </dgm:pt>
    <dgm:pt modelId="{38C77FD6-1D6C-45CA-962C-97BCBCE591E4}" type="sibTrans" cxnId="{6E81D4A5-63DD-4459-8B90-30F49EF5F6DF}">
      <dgm:prSet/>
      <dgm:spPr/>
      <dgm:t>
        <a:bodyPr/>
        <a:lstStyle/>
        <a:p>
          <a:endParaRPr lang="en-IN"/>
        </a:p>
      </dgm:t>
    </dgm:pt>
    <dgm:pt modelId="{9AA89431-553F-441A-A10B-11A1D9B93F4B}">
      <dgm:prSet/>
      <dgm:spPr/>
      <dgm:t>
        <a:bodyPr/>
        <a:lstStyle/>
        <a:p>
          <a:r>
            <a:rPr lang="en-US"/>
            <a:t>Metrics for best result:</a:t>
          </a:r>
          <a:endParaRPr lang="en-IN" dirty="0"/>
        </a:p>
      </dgm:t>
    </dgm:pt>
    <dgm:pt modelId="{13826933-BF14-4779-BBC6-A5C57D2E5A59}" type="parTrans" cxnId="{5921EF81-09BA-44A3-81E4-2BB8743EC1FB}">
      <dgm:prSet/>
      <dgm:spPr/>
      <dgm:t>
        <a:bodyPr/>
        <a:lstStyle/>
        <a:p>
          <a:endParaRPr lang="en-IN"/>
        </a:p>
      </dgm:t>
    </dgm:pt>
    <dgm:pt modelId="{5A99DCF6-F435-4D99-A42C-69A42CFFCB76}" type="sibTrans" cxnId="{5921EF81-09BA-44A3-81E4-2BB8743EC1FB}">
      <dgm:prSet/>
      <dgm:spPr/>
      <dgm:t>
        <a:bodyPr/>
        <a:lstStyle/>
        <a:p>
          <a:endParaRPr lang="en-IN"/>
        </a:p>
      </dgm:t>
    </dgm:pt>
    <dgm:pt modelId="{0AE434EA-5930-4414-B27F-4F51392B3D7E}">
      <dgm:prSet/>
      <dgm:spPr/>
      <dgm:t>
        <a:bodyPr/>
        <a:lstStyle/>
        <a:p>
          <a:r>
            <a:rPr lang="en-IN" dirty="0"/>
            <a:t>MAPE: (Training 0.016473 - HP Selection 0.016620) - Validation 0.002652</a:t>
          </a:r>
          <a:endParaRPr lang="en-US" dirty="0"/>
        </a:p>
      </dgm:t>
    </dgm:pt>
    <dgm:pt modelId="{5D71E29A-3C0A-4332-B6A3-7C5BCE364096}" type="sibTrans" cxnId="{8FE73476-E01D-47C2-B948-35AC33A41DC9}">
      <dgm:prSet/>
      <dgm:spPr/>
      <dgm:t>
        <a:bodyPr/>
        <a:lstStyle/>
        <a:p>
          <a:endParaRPr lang="en-US"/>
        </a:p>
      </dgm:t>
    </dgm:pt>
    <dgm:pt modelId="{3B6840D6-94E7-437E-A8AE-FEE9B4AEBB6E}" type="parTrans" cxnId="{8FE73476-E01D-47C2-B948-35AC33A41DC9}">
      <dgm:prSet/>
      <dgm:spPr/>
      <dgm:t>
        <a:bodyPr/>
        <a:lstStyle/>
        <a:p>
          <a:endParaRPr lang="en-US"/>
        </a:p>
      </dgm:t>
    </dgm:pt>
    <dgm:pt modelId="{6419DD9A-48CF-43A9-8F8F-7D014BF2E9CB}" type="pres">
      <dgm:prSet presAssocID="{F1DD7BB0-F4FB-4960-AF96-0933FC865E89}" presName="linear" presStyleCnt="0">
        <dgm:presLayoutVars>
          <dgm:animLvl val="lvl"/>
          <dgm:resizeHandles val="exact"/>
        </dgm:presLayoutVars>
      </dgm:prSet>
      <dgm:spPr/>
    </dgm:pt>
    <dgm:pt modelId="{AD5E9606-05AA-480F-AA9C-7818F75E8F28}" type="pres">
      <dgm:prSet presAssocID="{84479BE0-28FA-45D5-98E8-78572992B59F}" presName="parentText" presStyleLbl="node1" presStyleIdx="0" presStyleCnt="5" custScaleY="174585">
        <dgm:presLayoutVars>
          <dgm:chMax val="0"/>
          <dgm:bulletEnabled val="1"/>
        </dgm:presLayoutVars>
      </dgm:prSet>
      <dgm:spPr/>
    </dgm:pt>
    <dgm:pt modelId="{1F3078F4-0FAA-493C-9C0E-42258C1DD370}" type="pres">
      <dgm:prSet presAssocID="{4C831CF2-CFD2-4643-838C-BA368B6D7E32}" presName="spacer" presStyleCnt="0"/>
      <dgm:spPr/>
    </dgm:pt>
    <dgm:pt modelId="{4B325EB2-EE36-4A9D-A2AE-9CF130AC3CCB}" type="pres">
      <dgm:prSet presAssocID="{9AA89431-553F-441A-A10B-11A1D9B93F4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FDAC68C-DFA2-425A-9B17-B98F6E84D09F}" type="pres">
      <dgm:prSet presAssocID="{5A99DCF6-F435-4D99-A42C-69A42CFFCB76}" presName="spacer" presStyleCnt="0"/>
      <dgm:spPr/>
    </dgm:pt>
    <dgm:pt modelId="{F03CEB8B-183E-4866-A1FE-A7206984F18F}" type="pres">
      <dgm:prSet presAssocID="{0AE434EA-5930-4414-B27F-4F51392B3D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6338FB-CC8B-4324-934A-C4003DD08B01}" type="pres">
      <dgm:prSet presAssocID="{5D71E29A-3C0A-4332-B6A3-7C5BCE364096}" presName="spacer" presStyleCnt="0"/>
      <dgm:spPr/>
    </dgm:pt>
    <dgm:pt modelId="{1F676C6F-CEFB-4121-B0CB-D05905D5569B}" type="pres">
      <dgm:prSet presAssocID="{3D021C50-79FF-4208-8362-2595ED51D7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B8E3AD-F539-4A9F-9FDE-8A6B7A1F6725}" type="pres">
      <dgm:prSet presAssocID="{54AEC4FB-AC4E-443D-83C6-15D6C00CC0CC}" presName="spacer" presStyleCnt="0"/>
      <dgm:spPr/>
    </dgm:pt>
    <dgm:pt modelId="{53D83B1C-6E48-4062-B125-C11C36AD6E75}" type="pres">
      <dgm:prSet presAssocID="{E7120029-3064-4F97-AC36-600293A5B0B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A656612-0BFA-4F84-A2D0-39A63654F90B}" type="presOf" srcId="{E7120029-3064-4F97-AC36-600293A5B0BE}" destId="{53D83B1C-6E48-4062-B125-C11C36AD6E75}" srcOrd="0" destOrd="0" presId="urn:microsoft.com/office/officeart/2005/8/layout/vList2"/>
    <dgm:cxn modelId="{25E68D2A-3F7D-482B-B7B9-2CEE6B2F825D}" srcId="{F1DD7BB0-F4FB-4960-AF96-0933FC865E89}" destId="{3D021C50-79FF-4208-8362-2595ED51D77F}" srcOrd="3" destOrd="0" parTransId="{C292BADE-731D-4ADF-B895-D015F7711242}" sibTransId="{54AEC4FB-AC4E-443D-83C6-15D6C00CC0CC}"/>
    <dgm:cxn modelId="{97815947-ED4D-4122-A3B1-C27AF66F6700}" srcId="{F1DD7BB0-F4FB-4960-AF96-0933FC865E89}" destId="{84479BE0-28FA-45D5-98E8-78572992B59F}" srcOrd="0" destOrd="0" parTransId="{7F1BE3BD-D0A2-4079-8139-9805F8269C84}" sibTransId="{4C831CF2-CFD2-4643-838C-BA368B6D7E32}"/>
    <dgm:cxn modelId="{9F61356B-594C-4630-A28E-6D6DB80ED7F7}" type="presOf" srcId="{9AA89431-553F-441A-A10B-11A1D9B93F4B}" destId="{4B325EB2-EE36-4A9D-A2AE-9CF130AC3CCB}" srcOrd="0" destOrd="0" presId="urn:microsoft.com/office/officeart/2005/8/layout/vList2"/>
    <dgm:cxn modelId="{8FE73476-E01D-47C2-B948-35AC33A41DC9}" srcId="{F1DD7BB0-F4FB-4960-AF96-0933FC865E89}" destId="{0AE434EA-5930-4414-B27F-4F51392B3D7E}" srcOrd="2" destOrd="0" parTransId="{3B6840D6-94E7-437E-A8AE-FEE9B4AEBB6E}" sibTransId="{5D71E29A-3C0A-4332-B6A3-7C5BCE364096}"/>
    <dgm:cxn modelId="{5921EF81-09BA-44A3-81E4-2BB8743EC1FB}" srcId="{F1DD7BB0-F4FB-4960-AF96-0933FC865E89}" destId="{9AA89431-553F-441A-A10B-11A1D9B93F4B}" srcOrd="1" destOrd="0" parTransId="{13826933-BF14-4779-BBC6-A5C57D2E5A59}" sibTransId="{5A99DCF6-F435-4D99-A42C-69A42CFFCB76}"/>
    <dgm:cxn modelId="{1C3B1D8B-A37C-473C-B7ED-42BF3D70E3B2}" type="presOf" srcId="{F1DD7BB0-F4FB-4960-AF96-0933FC865E89}" destId="{6419DD9A-48CF-43A9-8F8F-7D014BF2E9CB}" srcOrd="0" destOrd="0" presId="urn:microsoft.com/office/officeart/2005/8/layout/vList2"/>
    <dgm:cxn modelId="{4BEB07A0-065D-4B71-AF99-EE64B28A529A}" type="presOf" srcId="{0AE434EA-5930-4414-B27F-4F51392B3D7E}" destId="{F03CEB8B-183E-4866-A1FE-A7206984F18F}" srcOrd="0" destOrd="0" presId="urn:microsoft.com/office/officeart/2005/8/layout/vList2"/>
    <dgm:cxn modelId="{6E81D4A5-63DD-4459-8B90-30F49EF5F6DF}" srcId="{F1DD7BB0-F4FB-4960-AF96-0933FC865E89}" destId="{E7120029-3064-4F97-AC36-600293A5B0BE}" srcOrd="4" destOrd="0" parTransId="{6D65867F-D02F-4884-8C67-490B0F628CA2}" sibTransId="{38C77FD6-1D6C-45CA-962C-97BCBCE591E4}"/>
    <dgm:cxn modelId="{64C40FC0-8204-421A-A49B-33A3C7755CD0}" type="presOf" srcId="{3D021C50-79FF-4208-8362-2595ED51D77F}" destId="{1F676C6F-CEFB-4121-B0CB-D05905D5569B}" srcOrd="0" destOrd="0" presId="urn:microsoft.com/office/officeart/2005/8/layout/vList2"/>
    <dgm:cxn modelId="{2F8CC6F8-657C-454C-A530-BB94CE9C0E9E}" type="presOf" srcId="{84479BE0-28FA-45D5-98E8-78572992B59F}" destId="{AD5E9606-05AA-480F-AA9C-7818F75E8F28}" srcOrd="0" destOrd="0" presId="urn:microsoft.com/office/officeart/2005/8/layout/vList2"/>
    <dgm:cxn modelId="{DFA2D72D-5661-468E-9630-FC8CAFF231BA}" type="presParOf" srcId="{6419DD9A-48CF-43A9-8F8F-7D014BF2E9CB}" destId="{AD5E9606-05AA-480F-AA9C-7818F75E8F28}" srcOrd="0" destOrd="0" presId="urn:microsoft.com/office/officeart/2005/8/layout/vList2"/>
    <dgm:cxn modelId="{8EDACD85-EA0D-403F-A18B-8229A43B2F1C}" type="presParOf" srcId="{6419DD9A-48CF-43A9-8F8F-7D014BF2E9CB}" destId="{1F3078F4-0FAA-493C-9C0E-42258C1DD370}" srcOrd="1" destOrd="0" presId="urn:microsoft.com/office/officeart/2005/8/layout/vList2"/>
    <dgm:cxn modelId="{B5DCB88D-251F-4A1D-9513-49FE8FAB1290}" type="presParOf" srcId="{6419DD9A-48CF-43A9-8F8F-7D014BF2E9CB}" destId="{4B325EB2-EE36-4A9D-A2AE-9CF130AC3CCB}" srcOrd="2" destOrd="0" presId="urn:microsoft.com/office/officeart/2005/8/layout/vList2"/>
    <dgm:cxn modelId="{794D2807-4C52-4DB9-B523-C85AAA45797C}" type="presParOf" srcId="{6419DD9A-48CF-43A9-8F8F-7D014BF2E9CB}" destId="{4FDAC68C-DFA2-425A-9B17-B98F6E84D09F}" srcOrd="3" destOrd="0" presId="urn:microsoft.com/office/officeart/2005/8/layout/vList2"/>
    <dgm:cxn modelId="{1725BEEE-59B6-4C89-B472-C31C3E4EF72B}" type="presParOf" srcId="{6419DD9A-48CF-43A9-8F8F-7D014BF2E9CB}" destId="{F03CEB8B-183E-4866-A1FE-A7206984F18F}" srcOrd="4" destOrd="0" presId="urn:microsoft.com/office/officeart/2005/8/layout/vList2"/>
    <dgm:cxn modelId="{3ADA6ABD-E24E-4F57-B142-0E80A7AE8BF4}" type="presParOf" srcId="{6419DD9A-48CF-43A9-8F8F-7D014BF2E9CB}" destId="{D66338FB-CC8B-4324-934A-C4003DD08B01}" srcOrd="5" destOrd="0" presId="urn:microsoft.com/office/officeart/2005/8/layout/vList2"/>
    <dgm:cxn modelId="{7768B883-C04B-477F-916C-445B3FD40BD5}" type="presParOf" srcId="{6419DD9A-48CF-43A9-8F8F-7D014BF2E9CB}" destId="{1F676C6F-CEFB-4121-B0CB-D05905D5569B}" srcOrd="6" destOrd="0" presId="urn:microsoft.com/office/officeart/2005/8/layout/vList2"/>
    <dgm:cxn modelId="{BD1E6E5A-682F-49D7-9D9A-929FD8BEF45B}" type="presParOf" srcId="{6419DD9A-48CF-43A9-8F8F-7D014BF2E9CB}" destId="{D0B8E3AD-F539-4A9F-9FDE-8A6B7A1F6725}" srcOrd="7" destOrd="0" presId="urn:microsoft.com/office/officeart/2005/8/layout/vList2"/>
    <dgm:cxn modelId="{35C5663D-8007-4254-B717-56D5AB76EC89}" type="presParOf" srcId="{6419DD9A-48CF-43A9-8F8F-7D014BF2E9CB}" destId="{53D83B1C-6E48-4062-B125-C11C36AD6E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DD7BB0-F4FB-4960-AF96-0933FC865E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479BE0-28FA-45D5-98E8-78572992B59F}">
      <dgm:prSet/>
      <dgm:spPr/>
      <dgm:t>
        <a:bodyPr/>
        <a:lstStyle/>
        <a:p>
          <a:r>
            <a:rPr lang="en-IN" dirty="0"/>
            <a:t>['</a:t>
          </a:r>
          <a:r>
            <a:rPr lang="en-IN" dirty="0" err="1"/>
            <a:t>alpha_loguniform</a:t>
          </a:r>
          <a:r>
            <a:rPr lang="en-IN" dirty="0"/>
            <a:t>(0.01,1)']</a:t>
          </a:r>
        </a:p>
      </dgm:t>
    </dgm:pt>
    <dgm:pt modelId="{7F1BE3BD-D0A2-4079-8139-9805F8269C84}" type="parTrans" cxnId="{97815947-ED4D-4122-A3B1-C27AF66F6700}">
      <dgm:prSet/>
      <dgm:spPr/>
      <dgm:t>
        <a:bodyPr/>
        <a:lstStyle/>
        <a:p>
          <a:endParaRPr lang="en-US"/>
        </a:p>
      </dgm:t>
    </dgm:pt>
    <dgm:pt modelId="{4C831CF2-CFD2-4643-838C-BA368B6D7E32}" type="sibTrans" cxnId="{97815947-ED4D-4122-A3B1-C27AF66F6700}">
      <dgm:prSet/>
      <dgm:spPr/>
      <dgm:t>
        <a:bodyPr/>
        <a:lstStyle/>
        <a:p>
          <a:endParaRPr lang="en-US"/>
        </a:p>
      </dgm:t>
    </dgm:pt>
    <dgm:pt modelId="{9AA89431-553F-441A-A10B-11A1D9B93F4B}">
      <dgm:prSet/>
      <dgm:spPr/>
      <dgm:t>
        <a:bodyPr/>
        <a:lstStyle/>
        <a:p>
          <a:r>
            <a:rPr lang="en-US"/>
            <a:t>Metrics for best result:</a:t>
          </a:r>
          <a:endParaRPr lang="en-IN" dirty="0"/>
        </a:p>
      </dgm:t>
    </dgm:pt>
    <dgm:pt modelId="{5A99DCF6-F435-4D99-A42C-69A42CFFCB76}" type="sibTrans" cxnId="{5921EF81-09BA-44A3-81E4-2BB8743EC1FB}">
      <dgm:prSet/>
      <dgm:spPr/>
      <dgm:t>
        <a:bodyPr/>
        <a:lstStyle/>
        <a:p>
          <a:endParaRPr lang="en-IN"/>
        </a:p>
      </dgm:t>
    </dgm:pt>
    <dgm:pt modelId="{13826933-BF14-4779-BBC6-A5C57D2E5A59}" type="parTrans" cxnId="{5921EF81-09BA-44A3-81E4-2BB8743EC1FB}">
      <dgm:prSet/>
      <dgm:spPr/>
      <dgm:t>
        <a:bodyPr/>
        <a:lstStyle/>
        <a:p>
          <a:endParaRPr lang="en-IN"/>
        </a:p>
      </dgm:t>
    </dgm:pt>
    <dgm:pt modelId="{0AE434EA-5930-4414-B27F-4F51392B3D7E}">
      <dgm:prSet/>
      <dgm:spPr/>
      <dgm:t>
        <a:bodyPr/>
        <a:lstStyle/>
        <a:p>
          <a:r>
            <a:rPr lang="en-IN" dirty="0"/>
            <a:t> MAPE: (Training 0.236447 - HP Selection 0.009524) - Validation 0.008018</a:t>
          </a:r>
        </a:p>
      </dgm:t>
    </dgm:pt>
    <dgm:pt modelId="{5D71E29A-3C0A-4332-B6A3-7C5BCE364096}" type="sibTrans" cxnId="{8FE73476-E01D-47C2-B948-35AC33A41DC9}">
      <dgm:prSet/>
      <dgm:spPr/>
      <dgm:t>
        <a:bodyPr/>
        <a:lstStyle/>
        <a:p>
          <a:endParaRPr lang="en-US"/>
        </a:p>
      </dgm:t>
    </dgm:pt>
    <dgm:pt modelId="{3B6840D6-94E7-437E-A8AE-FEE9B4AEBB6E}" type="parTrans" cxnId="{8FE73476-E01D-47C2-B948-35AC33A41DC9}">
      <dgm:prSet/>
      <dgm:spPr/>
      <dgm:t>
        <a:bodyPr/>
        <a:lstStyle/>
        <a:p>
          <a:endParaRPr lang="en-US"/>
        </a:p>
      </dgm:t>
    </dgm:pt>
    <dgm:pt modelId="{3D021C50-79FF-4208-8362-2595ED51D77F}">
      <dgm:prSet/>
      <dgm:spPr/>
      <dgm:t>
        <a:bodyPr/>
        <a:lstStyle/>
        <a:p>
          <a:r>
            <a:rPr lang="en-US" dirty="0"/>
            <a:t> RMSE: (Training 0.042253 - HP Selection 0.011970) - Validation 0.010485</a:t>
          </a:r>
          <a:endParaRPr lang="en-IN" dirty="0"/>
        </a:p>
      </dgm:t>
    </dgm:pt>
    <dgm:pt modelId="{54AEC4FB-AC4E-443D-83C6-15D6C00CC0CC}" type="sibTrans" cxnId="{25E68D2A-3F7D-482B-B7B9-2CEE6B2F825D}">
      <dgm:prSet/>
      <dgm:spPr/>
      <dgm:t>
        <a:bodyPr/>
        <a:lstStyle/>
        <a:p>
          <a:endParaRPr lang="en-IN"/>
        </a:p>
      </dgm:t>
    </dgm:pt>
    <dgm:pt modelId="{C292BADE-731D-4ADF-B895-D015F7711242}" type="parTrans" cxnId="{25E68D2A-3F7D-482B-B7B9-2CEE6B2F825D}">
      <dgm:prSet/>
      <dgm:spPr/>
      <dgm:t>
        <a:bodyPr/>
        <a:lstStyle/>
        <a:p>
          <a:endParaRPr lang="en-IN"/>
        </a:p>
      </dgm:t>
    </dgm:pt>
    <dgm:pt modelId="{E7120029-3064-4F97-AC36-600293A5B0BE}">
      <dgm:prSet/>
      <dgm:spPr/>
      <dgm:t>
        <a:bodyPr/>
        <a:lstStyle/>
        <a:p>
          <a:r>
            <a:rPr lang="en-IN" dirty="0"/>
            <a:t> R^2 : (Training 0.067677 - HP Selection -4.853547) - Validation -11.045693</a:t>
          </a:r>
        </a:p>
      </dgm:t>
    </dgm:pt>
    <dgm:pt modelId="{38C77FD6-1D6C-45CA-962C-97BCBCE591E4}" type="sibTrans" cxnId="{6E81D4A5-63DD-4459-8B90-30F49EF5F6DF}">
      <dgm:prSet/>
      <dgm:spPr/>
      <dgm:t>
        <a:bodyPr/>
        <a:lstStyle/>
        <a:p>
          <a:endParaRPr lang="en-IN"/>
        </a:p>
      </dgm:t>
    </dgm:pt>
    <dgm:pt modelId="{6D65867F-D02F-4884-8C67-490B0F628CA2}" type="parTrans" cxnId="{6E81D4A5-63DD-4459-8B90-30F49EF5F6DF}">
      <dgm:prSet/>
      <dgm:spPr/>
      <dgm:t>
        <a:bodyPr/>
        <a:lstStyle/>
        <a:p>
          <a:endParaRPr lang="en-IN"/>
        </a:p>
      </dgm:t>
    </dgm:pt>
    <dgm:pt modelId="{6419DD9A-48CF-43A9-8F8F-7D014BF2E9CB}" type="pres">
      <dgm:prSet presAssocID="{F1DD7BB0-F4FB-4960-AF96-0933FC865E89}" presName="linear" presStyleCnt="0">
        <dgm:presLayoutVars>
          <dgm:animLvl val="lvl"/>
          <dgm:resizeHandles val="exact"/>
        </dgm:presLayoutVars>
      </dgm:prSet>
      <dgm:spPr/>
    </dgm:pt>
    <dgm:pt modelId="{AD5E9606-05AA-480F-AA9C-7818F75E8F28}" type="pres">
      <dgm:prSet presAssocID="{84479BE0-28FA-45D5-98E8-78572992B59F}" presName="parentText" presStyleLbl="node1" presStyleIdx="0" presStyleCnt="5" custScaleY="139796">
        <dgm:presLayoutVars>
          <dgm:chMax val="0"/>
          <dgm:bulletEnabled val="1"/>
        </dgm:presLayoutVars>
      </dgm:prSet>
      <dgm:spPr/>
    </dgm:pt>
    <dgm:pt modelId="{1F3078F4-0FAA-493C-9C0E-42258C1DD370}" type="pres">
      <dgm:prSet presAssocID="{4C831CF2-CFD2-4643-838C-BA368B6D7E32}" presName="spacer" presStyleCnt="0"/>
      <dgm:spPr/>
    </dgm:pt>
    <dgm:pt modelId="{4B325EB2-EE36-4A9D-A2AE-9CF130AC3CCB}" type="pres">
      <dgm:prSet presAssocID="{9AA89431-553F-441A-A10B-11A1D9B93F4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FDAC68C-DFA2-425A-9B17-B98F6E84D09F}" type="pres">
      <dgm:prSet presAssocID="{5A99DCF6-F435-4D99-A42C-69A42CFFCB76}" presName="spacer" presStyleCnt="0"/>
      <dgm:spPr/>
    </dgm:pt>
    <dgm:pt modelId="{F03CEB8B-183E-4866-A1FE-A7206984F18F}" type="pres">
      <dgm:prSet presAssocID="{0AE434EA-5930-4414-B27F-4F51392B3D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6338FB-CC8B-4324-934A-C4003DD08B01}" type="pres">
      <dgm:prSet presAssocID="{5D71E29A-3C0A-4332-B6A3-7C5BCE364096}" presName="spacer" presStyleCnt="0"/>
      <dgm:spPr/>
    </dgm:pt>
    <dgm:pt modelId="{1F676C6F-CEFB-4121-B0CB-D05905D5569B}" type="pres">
      <dgm:prSet presAssocID="{3D021C50-79FF-4208-8362-2595ED51D7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B8E3AD-F539-4A9F-9FDE-8A6B7A1F6725}" type="pres">
      <dgm:prSet presAssocID="{54AEC4FB-AC4E-443D-83C6-15D6C00CC0CC}" presName="spacer" presStyleCnt="0"/>
      <dgm:spPr/>
    </dgm:pt>
    <dgm:pt modelId="{53D83B1C-6E48-4062-B125-C11C36AD6E75}" type="pres">
      <dgm:prSet presAssocID="{E7120029-3064-4F97-AC36-600293A5B0B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A656612-0BFA-4F84-A2D0-39A63654F90B}" type="presOf" srcId="{E7120029-3064-4F97-AC36-600293A5B0BE}" destId="{53D83B1C-6E48-4062-B125-C11C36AD6E75}" srcOrd="0" destOrd="0" presId="urn:microsoft.com/office/officeart/2005/8/layout/vList2"/>
    <dgm:cxn modelId="{25E68D2A-3F7D-482B-B7B9-2CEE6B2F825D}" srcId="{F1DD7BB0-F4FB-4960-AF96-0933FC865E89}" destId="{3D021C50-79FF-4208-8362-2595ED51D77F}" srcOrd="3" destOrd="0" parTransId="{C292BADE-731D-4ADF-B895-D015F7711242}" sibTransId="{54AEC4FB-AC4E-443D-83C6-15D6C00CC0CC}"/>
    <dgm:cxn modelId="{97815947-ED4D-4122-A3B1-C27AF66F6700}" srcId="{F1DD7BB0-F4FB-4960-AF96-0933FC865E89}" destId="{84479BE0-28FA-45D5-98E8-78572992B59F}" srcOrd="0" destOrd="0" parTransId="{7F1BE3BD-D0A2-4079-8139-9805F8269C84}" sibTransId="{4C831CF2-CFD2-4643-838C-BA368B6D7E32}"/>
    <dgm:cxn modelId="{9F61356B-594C-4630-A28E-6D6DB80ED7F7}" type="presOf" srcId="{9AA89431-553F-441A-A10B-11A1D9B93F4B}" destId="{4B325EB2-EE36-4A9D-A2AE-9CF130AC3CCB}" srcOrd="0" destOrd="0" presId="urn:microsoft.com/office/officeart/2005/8/layout/vList2"/>
    <dgm:cxn modelId="{8FE73476-E01D-47C2-B948-35AC33A41DC9}" srcId="{F1DD7BB0-F4FB-4960-AF96-0933FC865E89}" destId="{0AE434EA-5930-4414-B27F-4F51392B3D7E}" srcOrd="2" destOrd="0" parTransId="{3B6840D6-94E7-437E-A8AE-FEE9B4AEBB6E}" sibTransId="{5D71E29A-3C0A-4332-B6A3-7C5BCE364096}"/>
    <dgm:cxn modelId="{5921EF81-09BA-44A3-81E4-2BB8743EC1FB}" srcId="{F1DD7BB0-F4FB-4960-AF96-0933FC865E89}" destId="{9AA89431-553F-441A-A10B-11A1D9B93F4B}" srcOrd="1" destOrd="0" parTransId="{13826933-BF14-4779-BBC6-A5C57D2E5A59}" sibTransId="{5A99DCF6-F435-4D99-A42C-69A42CFFCB76}"/>
    <dgm:cxn modelId="{1C3B1D8B-A37C-473C-B7ED-42BF3D70E3B2}" type="presOf" srcId="{F1DD7BB0-F4FB-4960-AF96-0933FC865E89}" destId="{6419DD9A-48CF-43A9-8F8F-7D014BF2E9CB}" srcOrd="0" destOrd="0" presId="urn:microsoft.com/office/officeart/2005/8/layout/vList2"/>
    <dgm:cxn modelId="{4BEB07A0-065D-4B71-AF99-EE64B28A529A}" type="presOf" srcId="{0AE434EA-5930-4414-B27F-4F51392B3D7E}" destId="{F03CEB8B-183E-4866-A1FE-A7206984F18F}" srcOrd="0" destOrd="0" presId="urn:microsoft.com/office/officeart/2005/8/layout/vList2"/>
    <dgm:cxn modelId="{6E81D4A5-63DD-4459-8B90-30F49EF5F6DF}" srcId="{F1DD7BB0-F4FB-4960-AF96-0933FC865E89}" destId="{E7120029-3064-4F97-AC36-600293A5B0BE}" srcOrd="4" destOrd="0" parTransId="{6D65867F-D02F-4884-8C67-490B0F628CA2}" sibTransId="{38C77FD6-1D6C-45CA-962C-97BCBCE591E4}"/>
    <dgm:cxn modelId="{64C40FC0-8204-421A-A49B-33A3C7755CD0}" type="presOf" srcId="{3D021C50-79FF-4208-8362-2595ED51D77F}" destId="{1F676C6F-CEFB-4121-B0CB-D05905D5569B}" srcOrd="0" destOrd="0" presId="urn:microsoft.com/office/officeart/2005/8/layout/vList2"/>
    <dgm:cxn modelId="{2F8CC6F8-657C-454C-A530-BB94CE9C0E9E}" type="presOf" srcId="{84479BE0-28FA-45D5-98E8-78572992B59F}" destId="{AD5E9606-05AA-480F-AA9C-7818F75E8F28}" srcOrd="0" destOrd="0" presId="urn:microsoft.com/office/officeart/2005/8/layout/vList2"/>
    <dgm:cxn modelId="{DFA2D72D-5661-468E-9630-FC8CAFF231BA}" type="presParOf" srcId="{6419DD9A-48CF-43A9-8F8F-7D014BF2E9CB}" destId="{AD5E9606-05AA-480F-AA9C-7818F75E8F28}" srcOrd="0" destOrd="0" presId="urn:microsoft.com/office/officeart/2005/8/layout/vList2"/>
    <dgm:cxn modelId="{8EDACD85-EA0D-403F-A18B-8229A43B2F1C}" type="presParOf" srcId="{6419DD9A-48CF-43A9-8F8F-7D014BF2E9CB}" destId="{1F3078F4-0FAA-493C-9C0E-42258C1DD370}" srcOrd="1" destOrd="0" presId="urn:microsoft.com/office/officeart/2005/8/layout/vList2"/>
    <dgm:cxn modelId="{B5DCB88D-251F-4A1D-9513-49FE8FAB1290}" type="presParOf" srcId="{6419DD9A-48CF-43A9-8F8F-7D014BF2E9CB}" destId="{4B325EB2-EE36-4A9D-A2AE-9CF130AC3CCB}" srcOrd="2" destOrd="0" presId="urn:microsoft.com/office/officeart/2005/8/layout/vList2"/>
    <dgm:cxn modelId="{794D2807-4C52-4DB9-B523-C85AAA45797C}" type="presParOf" srcId="{6419DD9A-48CF-43A9-8F8F-7D014BF2E9CB}" destId="{4FDAC68C-DFA2-425A-9B17-B98F6E84D09F}" srcOrd="3" destOrd="0" presId="urn:microsoft.com/office/officeart/2005/8/layout/vList2"/>
    <dgm:cxn modelId="{1725BEEE-59B6-4C89-B472-C31C3E4EF72B}" type="presParOf" srcId="{6419DD9A-48CF-43A9-8F8F-7D014BF2E9CB}" destId="{F03CEB8B-183E-4866-A1FE-A7206984F18F}" srcOrd="4" destOrd="0" presId="urn:microsoft.com/office/officeart/2005/8/layout/vList2"/>
    <dgm:cxn modelId="{3ADA6ABD-E24E-4F57-B142-0E80A7AE8BF4}" type="presParOf" srcId="{6419DD9A-48CF-43A9-8F8F-7D014BF2E9CB}" destId="{D66338FB-CC8B-4324-934A-C4003DD08B01}" srcOrd="5" destOrd="0" presId="urn:microsoft.com/office/officeart/2005/8/layout/vList2"/>
    <dgm:cxn modelId="{7768B883-C04B-477F-916C-445B3FD40BD5}" type="presParOf" srcId="{6419DD9A-48CF-43A9-8F8F-7D014BF2E9CB}" destId="{1F676C6F-CEFB-4121-B0CB-D05905D5569B}" srcOrd="6" destOrd="0" presId="urn:microsoft.com/office/officeart/2005/8/layout/vList2"/>
    <dgm:cxn modelId="{BD1E6E5A-682F-49D7-9D9A-929FD8BEF45B}" type="presParOf" srcId="{6419DD9A-48CF-43A9-8F8F-7D014BF2E9CB}" destId="{D0B8E3AD-F539-4A9F-9FDE-8A6B7A1F6725}" srcOrd="7" destOrd="0" presId="urn:microsoft.com/office/officeart/2005/8/layout/vList2"/>
    <dgm:cxn modelId="{35C5663D-8007-4254-B717-56D5AB76EC89}" type="presParOf" srcId="{6419DD9A-48CF-43A9-8F8F-7D014BF2E9CB}" destId="{53D83B1C-6E48-4062-B125-C11C36AD6E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DD7BB0-F4FB-4960-AF96-0933FC865E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479BE0-28FA-45D5-98E8-78572992B59F}">
      <dgm:prSet/>
      <dgm:spPr/>
      <dgm:t>
        <a:bodyPr/>
        <a:lstStyle/>
        <a:p>
          <a:r>
            <a:rPr lang="en-IN" dirty="0"/>
            <a:t>['</a:t>
          </a:r>
          <a:r>
            <a:rPr lang="en-IN" dirty="0" err="1"/>
            <a:t>C_loguniform</a:t>
          </a:r>
          <a:r>
            <a:rPr lang="en-IN" dirty="0"/>
            <a:t>(0.001,1)', '</a:t>
          </a:r>
          <a:r>
            <a:rPr lang="en-IN" dirty="0" err="1"/>
            <a:t>epsilon_loguniform</a:t>
          </a:r>
          <a:r>
            <a:rPr lang="en-IN" dirty="0"/>
            <a:t>(0.01,1)', 'gamma_1e-07', '</a:t>
          </a:r>
          <a:r>
            <a:rPr lang="en-IN" dirty="0" err="1"/>
            <a:t>kernel_linear</a:t>
          </a:r>
          <a:r>
            <a:rPr lang="en-IN" dirty="0"/>
            <a:t>', 'degree_2']</a:t>
          </a:r>
        </a:p>
      </dgm:t>
    </dgm:pt>
    <dgm:pt modelId="{7F1BE3BD-D0A2-4079-8139-9805F8269C84}" type="parTrans" cxnId="{97815947-ED4D-4122-A3B1-C27AF66F6700}">
      <dgm:prSet/>
      <dgm:spPr/>
      <dgm:t>
        <a:bodyPr/>
        <a:lstStyle/>
        <a:p>
          <a:endParaRPr lang="en-US"/>
        </a:p>
      </dgm:t>
    </dgm:pt>
    <dgm:pt modelId="{4C831CF2-CFD2-4643-838C-BA368B6D7E32}" type="sibTrans" cxnId="{97815947-ED4D-4122-A3B1-C27AF66F6700}">
      <dgm:prSet/>
      <dgm:spPr/>
      <dgm:t>
        <a:bodyPr/>
        <a:lstStyle/>
        <a:p>
          <a:endParaRPr lang="en-US"/>
        </a:p>
      </dgm:t>
    </dgm:pt>
    <dgm:pt modelId="{9AA89431-553F-441A-A10B-11A1D9B93F4B}">
      <dgm:prSet/>
      <dgm:spPr/>
      <dgm:t>
        <a:bodyPr/>
        <a:lstStyle/>
        <a:p>
          <a:r>
            <a:rPr lang="en-US"/>
            <a:t>Metrics for best result:</a:t>
          </a:r>
          <a:endParaRPr lang="en-IN" dirty="0"/>
        </a:p>
      </dgm:t>
    </dgm:pt>
    <dgm:pt modelId="{5A99DCF6-F435-4D99-A42C-69A42CFFCB76}" type="sibTrans" cxnId="{5921EF81-09BA-44A3-81E4-2BB8743EC1FB}">
      <dgm:prSet/>
      <dgm:spPr/>
      <dgm:t>
        <a:bodyPr/>
        <a:lstStyle/>
        <a:p>
          <a:endParaRPr lang="en-IN"/>
        </a:p>
      </dgm:t>
    </dgm:pt>
    <dgm:pt modelId="{13826933-BF14-4779-BBC6-A5C57D2E5A59}" type="parTrans" cxnId="{5921EF81-09BA-44A3-81E4-2BB8743EC1FB}">
      <dgm:prSet/>
      <dgm:spPr/>
      <dgm:t>
        <a:bodyPr/>
        <a:lstStyle/>
        <a:p>
          <a:endParaRPr lang="en-IN"/>
        </a:p>
      </dgm:t>
    </dgm:pt>
    <dgm:pt modelId="{0AE434EA-5930-4414-B27F-4F51392B3D7E}">
      <dgm:prSet/>
      <dgm:spPr/>
      <dgm:t>
        <a:bodyPr/>
        <a:lstStyle/>
        <a:p>
          <a:r>
            <a:rPr lang="en-IN" dirty="0"/>
            <a:t> MAPE: (Training 17.885168 - HP Selection 17.471476) - Validation 15.214929</a:t>
          </a:r>
        </a:p>
      </dgm:t>
    </dgm:pt>
    <dgm:pt modelId="{5D71E29A-3C0A-4332-B6A3-7C5BCE364096}" type="sibTrans" cxnId="{8FE73476-E01D-47C2-B948-35AC33A41DC9}">
      <dgm:prSet/>
      <dgm:spPr/>
      <dgm:t>
        <a:bodyPr/>
        <a:lstStyle/>
        <a:p>
          <a:endParaRPr lang="en-US"/>
        </a:p>
      </dgm:t>
    </dgm:pt>
    <dgm:pt modelId="{3B6840D6-94E7-437E-A8AE-FEE9B4AEBB6E}" type="parTrans" cxnId="{8FE73476-E01D-47C2-B948-35AC33A41DC9}">
      <dgm:prSet/>
      <dgm:spPr/>
      <dgm:t>
        <a:bodyPr/>
        <a:lstStyle/>
        <a:p>
          <a:endParaRPr lang="en-US"/>
        </a:p>
      </dgm:t>
    </dgm:pt>
    <dgm:pt modelId="{3D021C50-79FF-4208-8362-2595ED51D77F}">
      <dgm:prSet/>
      <dgm:spPr/>
      <dgm:t>
        <a:bodyPr/>
        <a:lstStyle/>
        <a:p>
          <a:r>
            <a:rPr lang="en-US" dirty="0"/>
            <a:t> RMSE: (Training 0.472918 - HP Selection 0.464132) - Validation 0.456896</a:t>
          </a:r>
          <a:endParaRPr lang="en-IN" dirty="0"/>
        </a:p>
      </dgm:t>
    </dgm:pt>
    <dgm:pt modelId="{54AEC4FB-AC4E-443D-83C6-15D6C00CC0CC}" type="sibTrans" cxnId="{25E68D2A-3F7D-482B-B7B9-2CEE6B2F825D}">
      <dgm:prSet/>
      <dgm:spPr/>
      <dgm:t>
        <a:bodyPr/>
        <a:lstStyle/>
        <a:p>
          <a:endParaRPr lang="en-IN"/>
        </a:p>
      </dgm:t>
    </dgm:pt>
    <dgm:pt modelId="{C292BADE-731D-4ADF-B895-D015F7711242}" type="parTrans" cxnId="{25E68D2A-3F7D-482B-B7B9-2CEE6B2F825D}">
      <dgm:prSet/>
      <dgm:spPr/>
      <dgm:t>
        <a:bodyPr/>
        <a:lstStyle/>
        <a:p>
          <a:endParaRPr lang="en-IN"/>
        </a:p>
      </dgm:t>
    </dgm:pt>
    <dgm:pt modelId="{E7120029-3064-4F97-AC36-600293A5B0BE}">
      <dgm:prSet/>
      <dgm:spPr/>
      <dgm:t>
        <a:bodyPr/>
        <a:lstStyle/>
        <a:p>
          <a:r>
            <a:rPr lang="en-IN" dirty="0"/>
            <a:t> R^2 : (Training -0.176795 - HP Selection -0.171973) - Validation -0.221826</a:t>
          </a:r>
        </a:p>
      </dgm:t>
    </dgm:pt>
    <dgm:pt modelId="{38C77FD6-1D6C-45CA-962C-97BCBCE591E4}" type="sibTrans" cxnId="{6E81D4A5-63DD-4459-8B90-30F49EF5F6DF}">
      <dgm:prSet/>
      <dgm:spPr/>
      <dgm:t>
        <a:bodyPr/>
        <a:lstStyle/>
        <a:p>
          <a:endParaRPr lang="en-IN"/>
        </a:p>
      </dgm:t>
    </dgm:pt>
    <dgm:pt modelId="{6D65867F-D02F-4884-8C67-490B0F628CA2}" type="parTrans" cxnId="{6E81D4A5-63DD-4459-8B90-30F49EF5F6DF}">
      <dgm:prSet/>
      <dgm:spPr/>
      <dgm:t>
        <a:bodyPr/>
        <a:lstStyle/>
        <a:p>
          <a:endParaRPr lang="en-IN"/>
        </a:p>
      </dgm:t>
    </dgm:pt>
    <dgm:pt modelId="{6419DD9A-48CF-43A9-8F8F-7D014BF2E9CB}" type="pres">
      <dgm:prSet presAssocID="{F1DD7BB0-F4FB-4960-AF96-0933FC865E89}" presName="linear" presStyleCnt="0">
        <dgm:presLayoutVars>
          <dgm:animLvl val="lvl"/>
          <dgm:resizeHandles val="exact"/>
        </dgm:presLayoutVars>
      </dgm:prSet>
      <dgm:spPr/>
    </dgm:pt>
    <dgm:pt modelId="{AD5E9606-05AA-480F-AA9C-7818F75E8F28}" type="pres">
      <dgm:prSet presAssocID="{84479BE0-28FA-45D5-98E8-78572992B59F}" presName="parentText" presStyleLbl="node1" presStyleIdx="0" presStyleCnt="5" custScaleY="139796">
        <dgm:presLayoutVars>
          <dgm:chMax val="0"/>
          <dgm:bulletEnabled val="1"/>
        </dgm:presLayoutVars>
      </dgm:prSet>
      <dgm:spPr/>
    </dgm:pt>
    <dgm:pt modelId="{1F3078F4-0FAA-493C-9C0E-42258C1DD370}" type="pres">
      <dgm:prSet presAssocID="{4C831CF2-CFD2-4643-838C-BA368B6D7E32}" presName="spacer" presStyleCnt="0"/>
      <dgm:spPr/>
    </dgm:pt>
    <dgm:pt modelId="{4B325EB2-EE36-4A9D-A2AE-9CF130AC3CCB}" type="pres">
      <dgm:prSet presAssocID="{9AA89431-553F-441A-A10B-11A1D9B93F4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FDAC68C-DFA2-425A-9B17-B98F6E84D09F}" type="pres">
      <dgm:prSet presAssocID="{5A99DCF6-F435-4D99-A42C-69A42CFFCB76}" presName="spacer" presStyleCnt="0"/>
      <dgm:spPr/>
    </dgm:pt>
    <dgm:pt modelId="{F03CEB8B-183E-4866-A1FE-A7206984F18F}" type="pres">
      <dgm:prSet presAssocID="{0AE434EA-5930-4414-B27F-4F51392B3D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6338FB-CC8B-4324-934A-C4003DD08B01}" type="pres">
      <dgm:prSet presAssocID="{5D71E29A-3C0A-4332-B6A3-7C5BCE364096}" presName="spacer" presStyleCnt="0"/>
      <dgm:spPr/>
    </dgm:pt>
    <dgm:pt modelId="{1F676C6F-CEFB-4121-B0CB-D05905D5569B}" type="pres">
      <dgm:prSet presAssocID="{3D021C50-79FF-4208-8362-2595ED51D7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B8E3AD-F539-4A9F-9FDE-8A6B7A1F6725}" type="pres">
      <dgm:prSet presAssocID="{54AEC4FB-AC4E-443D-83C6-15D6C00CC0CC}" presName="spacer" presStyleCnt="0"/>
      <dgm:spPr/>
    </dgm:pt>
    <dgm:pt modelId="{53D83B1C-6E48-4062-B125-C11C36AD6E75}" type="pres">
      <dgm:prSet presAssocID="{E7120029-3064-4F97-AC36-600293A5B0B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A656612-0BFA-4F84-A2D0-39A63654F90B}" type="presOf" srcId="{E7120029-3064-4F97-AC36-600293A5B0BE}" destId="{53D83B1C-6E48-4062-B125-C11C36AD6E75}" srcOrd="0" destOrd="0" presId="urn:microsoft.com/office/officeart/2005/8/layout/vList2"/>
    <dgm:cxn modelId="{25E68D2A-3F7D-482B-B7B9-2CEE6B2F825D}" srcId="{F1DD7BB0-F4FB-4960-AF96-0933FC865E89}" destId="{3D021C50-79FF-4208-8362-2595ED51D77F}" srcOrd="3" destOrd="0" parTransId="{C292BADE-731D-4ADF-B895-D015F7711242}" sibTransId="{54AEC4FB-AC4E-443D-83C6-15D6C00CC0CC}"/>
    <dgm:cxn modelId="{97815947-ED4D-4122-A3B1-C27AF66F6700}" srcId="{F1DD7BB0-F4FB-4960-AF96-0933FC865E89}" destId="{84479BE0-28FA-45D5-98E8-78572992B59F}" srcOrd="0" destOrd="0" parTransId="{7F1BE3BD-D0A2-4079-8139-9805F8269C84}" sibTransId="{4C831CF2-CFD2-4643-838C-BA368B6D7E32}"/>
    <dgm:cxn modelId="{9F61356B-594C-4630-A28E-6D6DB80ED7F7}" type="presOf" srcId="{9AA89431-553F-441A-A10B-11A1D9B93F4B}" destId="{4B325EB2-EE36-4A9D-A2AE-9CF130AC3CCB}" srcOrd="0" destOrd="0" presId="urn:microsoft.com/office/officeart/2005/8/layout/vList2"/>
    <dgm:cxn modelId="{8FE73476-E01D-47C2-B948-35AC33A41DC9}" srcId="{F1DD7BB0-F4FB-4960-AF96-0933FC865E89}" destId="{0AE434EA-5930-4414-B27F-4F51392B3D7E}" srcOrd="2" destOrd="0" parTransId="{3B6840D6-94E7-437E-A8AE-FEE9B4AEBB6E}" sibTransId="{5D71E29A-3C0A-4332-B6A3-7C5BCE364096}"/>
    <dgm:cxn modelId="{5921EF81-09BA-44A3-81E4-2BB8743EC1FB}" srcId="{F1DD7BB0-F4FB-4960-AF96-0933FC865E89}" destId="{9AA89431-553F-441A-A10B-11A1D9B93F4B}" srcOrd="1" destOrd="0" parTransId="{13826933-BF14-4779-BBC6-A5C57D2E5A59}" sibTransId="{5A99DCF6-F435-4D99-A42C-69A42CFFCB76}"/>
    <dgm:cxn modelId="{1C3B1D8B-A37C-473C-B7ED-42BF3D70E3B2}" type="presOf" srcId="{F1DD7BB0-F4FB-4960-AF96-0933FC865E89}" destId="{6419DD9A-48CF-43A9-8F8F-7D014BF2E9CB}" srcOrd="0" destOrd="0" presId="urn:microsoft.com/office/officeart/2005/8/layout/vList2"/>
    <dgm:cxn modelId="{4BEB07A0-065D-4B71-AF99-EE64B28A529A}" type="presOf" srcId="{0AE434EA-5930-4414-B27F-4F51392B3D7E}" destId="{F03CEB8B-183E-4866-A1FE-A7206984F18F}" srcOrd="0" destOrd="0" presId="urn:microsoft.com/office/officeart/2005/8/layout/vList2"/>
    <dgm:cxn modelId="{6E81D4A5-63DD-4459-8B90-30F49EF5F6DF}" srcId="{F1DD7BB0-F4FB-4960-AF96-0933FC865E89}" destId="{E7120029-3064-4F97-AC36-600293A5B0BE}" srcOrd="4" destOrd="0" parTransId="{6D65867F-D02F-4884-8C67-490B0F628CA2}" sibTransId="{38C77FD6-1D6C-45CA-962C-97BCBCE591E4}"/>
    <dgm:cxn modelId="{64C40FC0-8204-421A-A49B-33A3C7755CD0}" type="presOf" srcId="{3D021C50-79FF-4208-8362-2595ED51D77F}" destId="{1F676C6F-CEFB-4121-B0CB-D05905D5569B}" srcOrd="0" destOrd="0" presId="urn:microsoft.com/office/officeart/2005/8/layout/vList2"/>
    <dgm:cxn modelId="{2F8CC6F8-657C-454C-A530-BB94CE9C0E9E}" type="presOf" srcId="{84479BE0-28FA-45D5-98E8-78572992B59F}" destId="{AD5E9606-05AA-480F-AA9C-7818F75E8F28}" srcOrd="0" destOrd="0" presId="urn:microsoft.com/office/officeart/2005/8/layout/vList2"/>
    <dgm:cxn modelId="{DFA2D72D-5661-468E-9630-FC8CAFF231BA}" type="presParOf" srcId="{6419DD9A-48CF-43A9-8F8F-7D014BF2E9CB}" destId="{AD5E9606-05AA-480F-AA9C-7818F75E8F28}" srcOrd="0" destOrd="0" presId="urn:microsoft.com/office/officeart/2005/8/layout/vList2"/>
    <dgm:cxn modelId="{8EDACD85-EA0D-403F-A18B-8229A43B2F1C}" type="presParOf" srcId="{6419DD9A-48CF-43A9-8F8F-7D014BF2E9CB}" destId="{1F3078F4-0FAA-493C-9C0E-42258C1DD370}" srcOrd="1" destOrd="0" presId="urn:microsoft.com/office/officeart/2005/8/layout/vList2"/>
    <dgm:cxn modelId="{B5DCB88D-251F-4A1D-9513-49FE8FAB1290}" type="presParOf" srcId="{6419DD9A-48CF-43A9-8F8F-7D014BF2E9CB}" destId="{4B325EB2-EE36-4A9D-A2AE-9CF130AC3CCB}" srcOrd="2" destOrd="0" presId="urn:microsoft.com/office/officeart/2005/8/layout/vList2"/>
    <dgm:cxn modelId="{794D2807-4C52-4DB9-B523-C85AAA45797C}" type="presParOf" srcId="{6419DD9A-48CF-43A9-8F8F-7D014BF2E9CB}" destId="{4FDAC68C-DFA2-425A-9B17-B98F6E84D09F}" srcOrd="3" destOrd="0" presId="urn:microsoft.com/office/officeart/2005/8/layout/vList2"/>
    <dgm:cxn modelId="{1725BEEE-59B6-4C89-B472-C31C3E4EF72B}" type="presParOf" srcId="{6419DD9A-48CF-43A9-8F8F-7D014BF2E9CB}" destId="{F03CEB8B-183E-4866-A1FE-A7206984F18F}" srcOrd="4" destOrd="0" presId="urn:microsoft.com/office/officeart/2005/8/layout/vList2"/>
    <dgm:cxn modelId="{3ADA6ABD-E24E-4F57-B142-0E80A7AE8BF4}" type="presParOf" srcId="{6419DD9A-48CF-43A9-8F8F-7D014BF2E9CB}" destId="{D66338FB-CC8B-4324-934A-C4003DD08B01}" srcOrd="5" destOrd="0" presId="urn:microsoft.com/office/officeart/2005/8/layout/vList2"/>
    <dgm:cxn modelId="{7768B883-C04B-477F-916C-445B3FD40BD5}" type="presParOf" srcId="{6419DD9A-48CF-43A9-8F8F-7D014BF2E9CB}" destId="{1F676C6F-CEFB-4121-B0CB-D05905D5569B}" srcOrd="6" destOrd="0" presId="urn:microsoft.com/office/officeart/2005/8/layout/vList2"/>
    <dgm:cxn modelId="{BD1E6E5A-682F-49D7-9D9A-929FD8BEF45B}" type="presParOf" srcId="{6419DD9A-48CF-43A9-8F8F-7D014BF2E9CB}" destId="{D0B8E3AD-F539-4A9F-9FDE-8A6B7A1F6725}" srcOrd="7" destOrd="0" presId="urn:microsoft.com/office/officeart/2005/8/layout/vList2"/>
    <dgm:cxn modelId="{35C5663D-8007-4254-B717-56D5AB76EC89}" type="presParOf" srcId="{6419DD9A-48CF-43A9-8F8F-7D014BF2E9CB}" destId="{53D83B1C-6E48-4062-B125-C11C36AD6E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DD7BB0-F4FB-4960-AF96-0933FC865E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479BE0-28FA-45D5-98E8-78572992B59F}">
      <dgm:prSet/>
      <dgm:spPr/>
      <dgm:t>
        <a:bodyPr/>
        <a:lstStyle/>
        <a:p>
          <a:r>
            <a:rPr lang="en-IN" dirty="0"/>
            <a:t>['</a:t>
          </a:r>
          <a:r>
            <a:rPr lang="en-IN" dirty="0" err="1"/>
            <a:t>criterion_mse</a:t>
          </a:r>
          <a:r>
            <a:rPr lang="en-IN" dirty="0"/>
            <a:t>', 'max_depth_3', '</a:t>
          </a:r>
          <a:r>
            <a:rPr lang="en-IN" dirty="0" err="1"/>
            <a:t>max_features_auto</a:t>
          </a:r>
          <a:r>
            <a:rPr lang="en-IN" dirty="0"/>
            <a:t>', '</a:t>
          </a:r>
          <a:r>
            <a:rPr lang="en-IN" dirty="0" err="1"/>
            <a:t>min_samples_split_loguniform</a:t>
          </a:r>
          <a:r>
            <a:rPr lang="en-IN" dirty="0"/>
            <a:t>(0.01,1)', '</a:t>
          </a:r>
          <a:r>
            <a:rPr lang="en-IN" dirty="0" err="1"/>
            <a:t>min_samples_leaf_loguniform</a:t>
          </a:r>
          <a:r>
            <a:rPr lang="en-IN" dirty="0"/>
            <a:t>(0.01,0.5)']</a:t>
          </a:r>
        </a:p>
      </dgm:t>
    </dgm:pt>
    <dgm:pt modelId="{7F1BE3BD-D0A2-4079-8139-9805F8269C84}" type="parTrans" cxnId="{97815947-ED4D-4122-A3B1-C27AF66F6700}">
      <dgm:prSet/>
      <dgm:spPr/>
      <dgm:t>
        <a:bodyPr/>
        <a:lstStyle/>
        <a:p>
          <a:endParaRPr lang="en-US"/>
        </a:p>
      </dgm:t>
    </dgm:pt>
    <dgm:pt modelId="{4C831CF2-CFD2-4643-838C-BA368B6D7E32}" type="sibTrans" cxnId="{97815947-ED4D-4122-A3B1-C27AF66F6700}">
      <dgm:prSet/>
      <dgm:spPr/>
      <dgm:t>
        <a:bodyPr/>
        <a:lstStyle/>
        <a:p>
          <a:endParaRPr lang="en-US"/>
        </a:p>
      </dgm:t>
    </dgm:pt>
    <dgm:pt modelId="{9AA89431-553F-441A-A10B-11A1D9B93F4B}">
      <dgm:prSet/>
      <dgm:spPr/>
      <dgm:t>
        <a:bodyPr/>
        <a:lstStyle/>
        <a:p>
          <a:r>
            <a:rPr lang="en-US"/>
            <a:t>Metrics for best result:</a:t>
          </a:r>
          <a:endParaRPr lang="en-IN" dirty="0"/>
        </a:p>
      </dgm:t>
    </dgm:pt>
    <dgm:pt modelId="{5A99DCF6-F435-4D99-A42C-69A42CFFCB76}" type="sibTrans" cxnId="{5921EF81-09BA-44A3-81E4-2BB8743EC1FB}">
      <dgm:prSet/>
      <dgm:spPr/>
      <dgm:t>
        <a:bodyPr/>
        <a:lstStyle/>
        <a:p>
          <a:endParaRPr lang="en-IN"/>
        </a:p>
      </dgm:t>
    </dgm:pt>
    <dgm:pt modelId="{13826933-BF14-4779-BBC6-A5C57D2E5A59}" type="parTrans" cxnId="{5921EF81-09BA-44A3-81E4-2BB8743EC1FB}">
      <dgm:prSet/>
      <dgm:spPr/>
      <dgm:t>
        <a:bodyPr/>
        <a:lstStyle/>
        <a:p>
          <a:endParaRPr lang="en-IN"/>
        </a:p>
      </dgm:t>
    </dgm:pt>
    <dgm:pt modelId="{0AE434EA-5930-4414-B27F-4F51392B3D7E}">
      <dgm:prSet/>
      <dgm:spPr/>
      <dgm:t>
        <a:bodyPr/>
        <a:lstStyle/>
        <a:p>
          <a:r>
            <a:rPr lang="en-IN" dirty="0"/>
            <a:t> MAPE: (Training 17.410961 - HP Selection 19.507689) - Validation 17.108263</a:t>
          </a:r>
        </a:p>
      </dgm:t>
    </dgm:pt>
    <dgm:pt modelId="{5D71E29A-3C0A-4332-B6A3-7C5BCE364096}" type="sibTrans" cxnId="{8FE73476-E01D-47C2-B948-35AC33A41DC9}">
      <dgm:prSet/>
      <dgm:spPr/>
      <dgm:t>
        <a:bodyPr/>
        <a:lstStyle/>
        <a:p>
          <a:endParaRPr lang="en-US"/>
        </a:p>
      </dgm:t>
    </dgm:pt>
    <dgm:pt modelId="{3B6840D6-94E7-437E-A8AE-FEE9B4AEBB6E}" type="parTrans" cxnId="{8FE73476-E01D-47C2-B948-35AC33A41DC9}">
      <dgm:prSet/>
      <dgm:spPr/>
      <dgm:t>
        <a:bodyPr/>
        <a:lstStyle/>
        <a:p>
          <a:endParaRPr lang="en-US"/>
        </a:p>
      </dgm:t>
    </dgm:pt>
    <dgm:pt modelId="{3D021C50-79FF-4208-8362-2595ED51D77F}">
      <dgm:prSet/>
      <dgm:spPr/>
      <dgm:t>
        <a:bodyPr/>
        <a:lstStyle/>
        <a:p>
          <a:r>
            <a:rPr lang="en-US" dirty="0"/>
            <a:t> RMSE: (Training 0.411706 - HP Selection 0.460758) - Validation 0.445622</a:t>
          </a:r>
          <a:endParaRPr lang="en-IN" dirty="0"/>
        </a:p>
      </dgm:t>
    </dgm:pt>
    <dgm:pt modelId="{54AEC4FB-AC4E-443D-83C6-15D6C00CC0CC}" type="sibTrans" cxnId="{25E68D2A-3F7D-482B-B7B9-2CEE6B2F825D}">
      <dgm:prSet/>
      <dgm:spPr/>
      <dgm:t>
        <a:bodyPr/>
        <a:lstStyle/>
        <a:p>
          <a:endParaRPr lang="en-IN"/>
        </a:p>
      </dgm:t>
    </dgm:pt>
    <dgm:pt modelId="{C292BADE-731D-4ADF-B895-D015F7711242}" type="parTrans" cxnId="{25E68D2A-3F7D-482B-B7B9-2CEE6B2F825D}">
      <dgm:prSet/>
      <dgm:spPr/>
      <dgm:t>
        <a:bodyPr/>
        <a:lstStyle/>
        <a:p>
          <a:endParaRPr lang="en-IN"/>
        </a:p>
      </dgm:t>
    </dgm:pt>
    <dgm:pt modelId="{E7120029-3064-4F97-AC36-600293A5B0BE}">
      <dgm:prSet/>
      <dgm:spPr/>
      <dgm:t>
        <a:bodyPr/>
        <a:lstStyle/>
        <a:p>
          <a:r>
            <a:rPr lang="en-IN" dirty="0"/>
            <a:t> R^2 : (Training 0.111004 - HP Selection -0.143800) - Validation -0.159244</a:t>
          </a:r>
        </a:p>
      </dgm:t>
    </dgm:pt>
    <dgm:pt modelId="{38C77FD6-1D6C-45CA-962C-97BCBCE591E4}" type="sibTrans" cxnId="{6E81D4A5-63DD-4459-8B90-30F49EF5F6DF}">
      <dgm:prSet/>
      <dgm:spPr/>
      <dgm:t>
        <a:bodyPr/>
        <a:lstStyle/>
        <a:p>
          <a:endParaRPr lang="en-IN"/>
        </a:p>
      </dgm:t>
    </dgm:pt>
    <dgm:pt modelId="{6D65867F-D02F-4884-8C67-490B0F628CA2}" type="parTrans" cxnId="{6E81D4A5-63DD-4459-8B90-30F49EF5F6DF}">
      <dgm:prSet/>
      <dgm:spPr/>
      <dgm:t>
        <a:bodyPr/>
        <a:lstStyle/>
        <a:p>
          <a:endParaRPr lang="en-IN"/>
        </a:p>
      </dgm:t>
    </dgm:pt>
    <dgm:pt modelId="{6419DD9A-48CF-43A9-8F8F-7D014BF2E9CB}" type="pres">
      <dgm:prSet presAssocID="{F1DD7BB0-F4FB-4960-AF96-0933FC865E89}" presName="linear" presStyleCnt="0">
        <dgm:presLayoutVars>
          <dgm:animLvl val="lvl"/>
          <dgm:resizeHandles val="exact"/>
        </dgm:presLayoutVars>
      </dgm:prSet>
      <dgm:spPr/>
    </dgm:pt>
    <dgm:pt modelId="{AD5E9606-05AA-480F-AA9C-7818F75E8F28}" type="pres">
      <dgm:prSet presAssocID="{84479BE0-28FA-45D5-98E8-78572992B59F}" presName="parentText" presStyleLbl="node1" presStyleIdx="0" presStyleCnt="5" custScaleY="139796">
        <dgm:presLayoutVars>
          <dgm:chMax val="0"/>
          <dgm:bulletEnabled val="1"/>
        </dgm:presLayoutVars>
      </dgm:prSet>
      <dgm:spPr/>
    </dgm:pt>
    <dgm:pt modelId="{1F3078F4-0FAA-493C-9C0E-42258C1DD370}" type="pres">
      <dgm:prSet presAssocID="{4C831CF2-CFD2-4643-838C-BA368B6D7E32}" presName="spacer" presStyleCnt="0"/>
      <dgm:spPr/>
    </dgm:pt>
    <dgm:pt modelId="{4B325EB2-EE36-4A9D-A2AE-9CF130AC3CCB}" type="pres">
      <dgm:prSet presAssocID="{9AA89431-553F-441A-A10B-11A1D9B93F4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FDAC68C-DFA2-425A-9B17-B98F6E84D09F}" type="pres">
      <dgm:prSet presAssocID="{5A99DCF6-F435-4D99-A42C-69A42CFFCB76}" presName="spacer" presStyleCnt="0"/>
      <dgm:spPr/>
    </dgm:pt>
    <dgm:pt modelId="{F03CEB8B-183E-4866-A1FE-A7206984F18F}" type="pres">
      <dgm:prSet presAssocID="{0AE434EA-5930-4414-B27F-4F51392B3D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6338FB-CC8B-4324-934A-C4003DD08B01}" type="pres">
      <dgm:prSet presAssocID="{5D71E29A-3C0A-4332-B6A3-7C5BCE364096}" presName="spacer" presStyleCnt="0"/>
      <dgm:spPr/>
    </dgm:pt>
    <dgm:pt modelId="{1F676C6F-CEFB-4121-B0CB-D05905D5569B}" type="pres">
      <dgm:prSet presAssocID="{3D021C50-79FF-4208-8362-2595ED51D7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B8E3AD-F539-4A9F-9FDE-8A6B7A1F6725}" type="pres">
      <dgm:prSet presAssocID="{54AEC4FB-AC4E-443D-83C6-15D6C00CC0CC}" presName="spacer" presStyleCnt="0"/>
      <dgm:spPr/>
    </dgm:pt>
    <dgm:pt modelId="{53D83B1C-6E48-4062-B125-C11C36AD6E75}" type="pres">
      <dgm:prSet presAssocID="{E7120029-3064-4F97-AC36-600293A5B0B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A656612-0BFA-4F84-A2D0-39A63654F90B}" type="presOf" srcId="{E7120029-3064-4F97-AC36-600293A5B0BE}" destId="{53D83B1C-6E48-4062-B125-C11C36AD6E75}" srcOrd="0" destOrd="0" presId="urn:microsoft.com/office/officeart/2005/8/layout/vList2"/>
    <dgm:cxn modelId="{25E68D2A-3F7D-482B-B7B9-2CEE6B2F825D}" srcId="{F1DD7BB0-F4FB-4960-AF96-0933FC865E89}" destId="{3D021C50-79FF-4208-8362-2595ED51D77F}" srcOrd="3" destOrd="0" parTransId="{C292BADE-731D-4ADF-B895-D015F7711242}" sibTransId="{54AEC4FB-AC4E-443D-83C6-15D6C00CC0CC}"/>
    <dgm:cxn modelId="{97815947-ED4D-4122-A3B1-C27AF66F6700}" srcId="{F1DD7BB0-F4FB-4960-AF96-0933FC865E89}" destId="{84479BE0-28FA-45D5-98E8-78572992B59F}" srcOrd="0" destOrd="0" parTransId="{7F1BE3BD-D0A2-4079-8139-9805F8269C84}" sibTransId="{4C831CF2-CFD2-4643-838C-BA368B6D7E32}"/>
    <dgm:cxn modelId="{9F61356B-594C-4630-A28E-6D6DB80ED7F7}" type="presOf" srcId="{9AA89431-553F-441A-A10B-11A1D9B93F4B}" destId="{4B325EB2-EE36-4A9D-A2AE-9CF130AC3CCB}" srcOrd="0" destOrd="0" presId="urn:microsoft.com/office/officeart/2005/8/layout/vList2"/>
    <dgm:cxn modelId="{8FE73476-E01D-47C2-B948-35AC33A41DC9}" srcId="{F1DD7BB0-F4FB-4960-AF96-0933FC865E89}" destId="{0AE434EA-5930-4414-B27F-4F51392B3D7E}" srcOrd="2" destOrd="0" parTransId="{3B6840D6-94E7-437E-A8AE-FEE9B4AEBB6E}" sibTransId="{5D71E29A-3C0A-4332-B6A3-7C5BCE364096}"/>
    <dgm:cxn modelId="{5921EF81-09BA-44A3-81E4-2BB8743EC1FB}" srcId="{F1DD7BB0-F4FB-4960-AF96-0933FC865E89}" destId="{9AA89431-553F-441A-A10B-11A1D9B93F4B}" srcOrd="1" destOrd="0" parTransId="{13826933-BF14-4779-BBC6-A5C57D2E5A59}" sibTransId="{5A99DCF6-F435-4D99-A42C-69A42CFFCB76}"/>
    <dgm:cxn modelId="{1C3B1D8B-A37C-473C-B7ED-42BF3D70E3B2}" type="presOf" srcId="{F1DD7BB0-F4FB-4960-AF96-0933FC865E89}" destId="{6419DD9A-48CF-43A9-8F8F-7D014BF2E9CB}" srcOrd="0" destOrd="0" presId="urn:microsoft.com/office/officeart/2005/8/layout/vList2"/>
    <dgm:cxn modelId="{4BEB07A0-065D-4B71-AF99-EE64B28A529A}" type="presOf" srcId="{0AE434EA-5930-4414-B27F-4F51392B3D7E}" destId="{F03CEB8B-183E-4866-A1FE-A7206984F18F}" srcOrd="0" destOrd="0" presId="urn:microsoft.com/office/officeart/2005/8/layout/vList2"/>
    <dgm:cxn modelId="{6E81D4A5-63DD-4459-8B90-30F49EF5F6DF}" srcId="{F1DD7BB0-F4FB-4960-AF96-0933FC865E89}" destId="{E7120029-3064-4F97-AC36-600293A5B0BE}" srcOrd="4" destOrd="0" parTransId="{6D65867F-D02F-4884-8C67-490B0F628CA2}" sibTransId="{38C77FD6-1D6C-45CA-962C-97BCBCE591E4}"/>
    <dgm:cxn modelId="{64C40FC0-8204-421A-A49B-33A3C7755CD0}" type="presOf" srcId="{3D021C50-79FF-4208-8362-2595ED51D77F}" destId="{1F676C6F-CEFB-4121-B0CB-D05905D5569B}" srcOrd="0" destOrd="0" presId="urn:microsoft.com/office/officeart/2005/8/layout/vList2"/>
    <dgm:cxn modelId="{2F8CC6F8-657C-454C-A530-BB94CE9C0E9E}" type="presOf" srcId="{84479BE0-28FA-45D5-98E8-78572992B59F}" destId="{AD5E9606-05AA-480F-AA9C-7818F75E8F28}" srcOrd="0" destOrd="0" presId="urn:microsoft.com/office/officeart/2005/8/layout/vList2"/>
    <dgm:cxn modelId="{DFA2D72D-5661-468E-9630-FC8CAFF231BA}" type="presParOf" srcId="{6419DD9A-48CF-43A9-8F8F-7D014BF2E9CB}" destId="{AD5E9606-05AA-480F-AA9C-7818F75E8F28}" srcOrd="0" destOrd="0" presId="urn:microsoft.com/office/officeart/2005/8/layout/vList2"/>
    <dgm:cxn modelId="{8EDACD85-EA0D-403F-A18B-8229A43B2F1C}" type="presParOf" srcId="{6419DD9A-48CF-43A9-8F8F-7D014BF2E9CB}" destId="{1F3078F4-0FAA-493C-9C0E-42258C1DD370}" srcOrd="1" destOrd="0" presId="urn:microsoft.com/office/officeart/2005/8/layout/vList2"/>
    <dgm:cxn modelId="{B5DCB88D-251F-4A1D-9513-49FE8FAB1290}" type="presParOf" srcId="{6419DD9A-48CF-43A9-8F8F-7D014BF2E9CB}" destId="{4B325EB2-EE36-4A9D-A2AE-9CF130AC3CCB}" srcOrd="2" destOrd="0" presId="urn:microsoft.com/office/officeart/2005/8/layout/vList2"/>
    <dgm:cxn modelId="{794D2807-4C52-4DB9-B523-C85AAA45797C}" type="presParOf" srcId="{6419DD9A-48CF-43A9-8F8F-7D014BF2E9CB}" destId="{4FDAC68C-DFA2-425A-9B17-B98F6E84D09F}" srcOrd="3" destOrd="0" presId="urn:microsoft.com/office/officeart/2005/8/layout/vList2"/>
    <dgm:cxn modelId="{1725BEEE-59B6-4C89-B472-C31C3E4EF72B}" type="presParOf" srcId="{6419DD9A-48CF-43A9-8F8F-7D014BF2E9CB}" destId="{F03CEB8B-183E-4866-A1FE-A7206984F18F}" srcOrd="4" destOrd="0" presId="urn:microsoft.com/office/officeart/2005/8/layout/vList2"/>
    <dgm:cxn modelId="{3ADA6ABD-E24E-4F57-B142-0E80A7AE8BF4}" type="presParOf" srcId="{6419DD9A-48CF-43A9-8F8F-7D014BF2E9CB}" destId="{D66338FB-CC8B-4324-934A-C4003DD08B01}" srcOrd="5" destOrd="0" presId="urn:microsoft.com/office/officeart/2005/8/layout/vList2"/>
    <dgm:cxn modelId="{7768B883-C04B-477F-916C-445B3FD40BD5}" type="presParOf" srcId="{6419DD9A-48CF-43A9-8F8F-7D014BF2E9CB}" destId="{1F676C6F-CEFB-4121-B0CB-D05905D5569B}" srcOrd="6" destOrd="0" presId="urn:microsoft.com/office/officeart/2005/8/layout/vList2"/>
    <dgm:cxn modelId="{BD1E6E5A-682F-49D7-9D9A-929FD8BEF45B}" type="presParOf" srcId="{6419DD9A-48CF-43A9-8F8F-7D014BF2E9CB}" destId="{D0B8E3AD-F539-4A9F-9FDE-8A6B7A1F6725}" srcOrd="7" destOrd="0" presId="urn:microsoft.com/office/officeart/2005/8/layout/vList2"/>
    <dgm:cxn modelId="{35C5663D-8007-4254-B717-56D5AB76EC89}" type="presParOf" srcId="{6419DD9A-48CF-43A9-8F8F-7D014BF2E9CB}" destId="{53D83B1C-6E48-4062-B125-C11C36AD6E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25EB2-EE36-4A9D-A2AE-9CF130AC3CCB}">
      <dsp:nvSpPr>
        <dsp:cNvPr id="0" name=""/>
        <dsp:cNvSpPr/>
      </dsp:nvSpPr>
      <dsp:spPr>
        <a:xfrm>
          <a:off x="0" y="29835"/>
          <a:ext cx="6628785" cy="879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['n_estimators_5', '</a:t>
          </a:r>
          <a:r>
            <a:rPr lang="en-IN" sz="1600" kern="1200" dirty="0" err="1"/>
            <a:t>criterion_mse</a:t>
          </a:r>
          <a:r>
            <a:rPr lang="en-IN" sz="1600" kern="1200" dirty="0"/>
            <a:t>', '</a:t>
          </a:r>
          <a:r>
            <a:rPr lang="en-IN" sz="1600" kern="1200" dirty="0" err="1"/>
            <a:t>max_depth_quniform</a:t>
          </a:r>
          <a:r>
            <a:rPr lang="en-IN" sz="1600" kern="1200" dirty="0"/>
            <a:t>(3,6,1)', '</a:t>
          </a:r>
          <a:r>
            <a:rPr lang="en-IN" sz="1600" kern="1200" dirty="0" err="1"/>
            <a:t>max_features_auto</a:t>
          </a:r>
          <a:r>
            <a:rPr lang="en-IN" sz="1600" kern="1200" dirty="0"/>
            <a:t>', '</a:t>
          </a:r>
          <a:r>
            <a:rPr lang="en-IN" sz="1600" kern="1200" dirty="0" err="1"/>
            <a:t>min_samples_split_loguniform</a:t>
          </a:r>
          <a:r>
            <a:rPr lang="en-IN" sz="1600" kern="1200" dirty="0"/>
            <a:t>(0.1,1)', 'min_samples_leaf_1']</a:t>
          </a:r>
        </a:p>
      </dsp:txBody>
      <dsp:txXfrm>
        <a:off x="42950" y="72785"/>
        <a:ext cx="6542885" cy="793940"/>
      </dsp:txXfrm>
    </dsp:sp>
    <dsp:sp modelId="{74B7A73E-13C6-4A84-8F82-138FB70051CC}">
      <dsp:nvSpPr>
        <dsp:cNvPr id="0" name=""/>
        <dsp:cNvSpPr/>
      </dsp:nvSpPr>
      <dsp:spPr>
        <a:xfrm>
          <a:off x="0" y="955755"/>
          <a:ext cx="6628785" cy="64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Metrics </a:t>
          </a:r>
          <a:r>
            <a:rPr lang="en-US" sz="1600" kern="1200" dirty="0"/>
            <a:t>for best result:</a:t>
          </a:r>
          <a:endParaRPr lang="en-IN" sz="1600" kern="1200" dirty="0"/>
        </a:p>
      </dsp:txBody>
      <dsp:txXfrm>
        <a:off x="31315" y="987070"/>
        <a:ext cx="6566155" cy="578870"/>
      </dsp:txXfrm>
    </dsp:sp>
    <dsp:sp modelId="{F03CEB8B-183E-4866-A1FE-A7206984F18F}">
      <dsp:nvSpPr>
        <dsp:cNvPr id="0" name=""/>
        <dsp:cNvSpPr/>
      </dsp:nvSpPr>
      <dsp:spPr>
        <a:xfrm>
          <a:off x="0" y="1643335"/>
          <a:ext cx="6628785" cy="879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MAPE: (Training 0.009330 - HP Selection 0.024728) - Validation 0.007016</a:t>
          </a:r>
          <a:endParaRPr lang="en-US" sz="1600" kern="1200" dirty="0"/>
        </a:p>
      </dsp:txBody>
      <dsp:txXfrm>
        <a:off x="42950" y="1686285"/>
        <a:ext cx="6542885" cy="793940"/>
      </dsp:txXfrm>
    </dsp:sp>
    <dsp:sp modelId="{1F676C6F-CEFB-4121-B0CB-D05905D5569B}">
      <dsp:nvSpPr>
        <dsp:cNvPr id="0" name=""/>
        <dsp:cNvSpPr/>
      </dsp:nvSpPr>
      <dsp:spPr>
        <a:xfrm>
          <a:off x="0" y="2569255"/>
          <a:ext cx="6628785" cy="879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RMSE: (Training 0.018866 - HP Selection 0.024639) - Validation 0.051075</a:t>
          </a:r>
          <a:endParaRPr lang="en-IN" sz="1600" kern="1200" dirty="0"/>
        </a:p>
      </dsp:txBody>
      <dsp:txXfrm>
        <a:off x="42950" y="2612205"/>
        <a:ext cx="6542885" cy="793940"/>
      </dsp:txXfrm>
    </dsp:sp>
    <dsp:sp modelId="{53D83B1C-6E48-4062-B125-C11C36AD6E75}">
      <dsp:nvSpPr>
        <dsp:cNvPr id="0" name=""/>
        <dsp:cNvSpPr/>
      </dsp:nvSpPr>
      <dsp:spPr>
        <a:xfrm>
          <a:off x="0" y="3495175"/>
          <a:ext cx="6628785" cy="879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R^2 : (Training 0.660301 - HP Selection -0.056258) - Validation -294.418132</a:t>
          </a:r>
        </a:p>
      </dsp:txBody>
      <dsp:txXfrm>
        <a:off x="42950" y="3538125"/>
        <a:ext cx="6542885" cy="793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E9606-05AA-480F-AA9C-7818F75E8F28}">
      <dsp:nvSpPr>
        <dsp:cNvPr id="0" name=""/>
        <dsp:cNvSpPr/>
      </dsp:nvSpPr>
      <dsp:spPr>
        <a:xfrm>
          <a:off x="0" y="401751"/>
          <a:ext cx="6628785" cy="1041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['</a:t>
          </a:r>
          <a:r>
            <a:rPr lang="en-IN" sz="1500" kern="1200" dirty="0" err="1"/>
            <a:t>criterion_mse</a:t>
          </a:r>
          <a:r>
            <a:rPr lang="en-IN" sz="1500" kern="1200" dirty="0"/>
            <a:t>', 'max_depth_3', '</a:t>
          </a:r>
          <a:r>
            <a:rPr lang="en-IN" sz="1500" kern="1200" dirty="0" err="1"/>
            <a:t>max_features_auto</a:t>
          </a:r>
          <a:r>
            <a:rPr lang="en-IN" sz="1500" kern="1200" dirty="0"/>
            <a:t>', '</a:t>
          </a:r>
          <a:r>
            <a:rPr lang="en-IN" sz="1500" kern="1200" dirty="0" err="1"/>
            <a:t>min_samples_split_loguniform</a:t>
          </a:r>
          <a:r>
            <a:rPr lang="en-IN" sz="1500" kern="1200" dirty="0"/>
            <a:t>(0.01,1)', '</a:t>
          </a:r>
          <a:r>
            <a:rPr lang="en-IN" sz="1500" kern="1200" dirty="0" err="1"/>
            <a:t>min_samples_leaf_loguniform</a:t>
          </a:r>
          <a:r>
            <a:rPr lang="en-IN" sz="1500" kern="1200" dirty="0"/>
            <a:t>(0.01,0.5)']</a:t>
          </a:r>
          <a:endParaRPr lang="en-US" sz="1500" kern="1200" dirty="0"/>
        </a:p>
      </dsp:txBody>
      <dsp:txXfrm>
        <a:off x="50854" y="452605"/>
        <a:ext cx="6527077" cy="940040"/>
      </dsp:txXfrm>
    </dsp:sp>
    <dsp:sp modelId="{4B325EB2-EE36-4A9D-A2AE-9CF130AC3CCB}">
      <dsp:nvSpPr>
        <dsp:cNvPr id="0" name=""/>
        <dsp:cNvSpPr/>
      </dsp:nvSpPr>
      <dsp:spPr>
        <a:xfrm>
          <a:off x="0" y="1486699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Metrics for best result:</a:t>
          </a:r>
          <a:endParaRPr lang="en-IN" sz="1500" kern="1200" dirty="0"/>
        </a:p>
      </dsp:txBody>
      <dsp:txXfrm>
        <a:off x="29128" y="1515827"/>
        <a:ext cx="6570529" cy="538444"/>
      </dsp:txXfrm>
    </dsp:sp>
    <dsp:sp modelId="{F03CEB8B-183E-4866-A1FE-A7206984F18F}">
      <dsp:nvSpPr>
        <dsp:cNvPr id="0" name=""/>
        <dsp:cNvSpPr/>
      </dsp:nvSpPr>
      <dsp:spPr>
        <a:xfrm>
          <a:off x="0" y="2126599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MAPE: (Training 0.016473 - HP Selection 0.016620) - Validation 0.002652</a:t>
          </a:r>
          <a:endParaRPr lang="en-US" sz="1500" kern="1200" dirty="0"/>
        </a:p>
      </dsp:txBody>
      <dsp:txXfrm>
        <a:off x="29128" y="2155727"/>
        <a:ext cx="6570529" cy="538444"/>
      </dsp:txXfrm>
    </dsp:sp>
    <dsp:sp modelId="{1F676C6F-CEFB-4121-B0CB-D05905D5569B}">
      <dsp:nvSpPr>
        <dsp:cNvPr id="0" name=""/>
        <dsp:cNvSpPr/>
      </dsp:nvSpPr>
      <dsp:spPr>
        <a:xfrm>
          <a:off x="0" y="2766499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RMSE: (Training 0.032234 - HP Selection 0.019833) - Validation 0.005000</a:t>
          </a:r>
          <a:endParaRPr lang="en-IN" sz="1500" kern="1200" dirty="0"/>
        </a:p>
      </dsp:txBody>
      <dsp:txXfrm>
        <a:off x="29128" y="2795627"/>
        <a:ext cx="6570529" cy="538444"/>
      </dsp:txXfrm>
    </dsp:sp>
    <dsp:sp modelId="{53D83B1C-6E48-4062-B125-C11C36AD6E75}">
      <dsp:nvSpPr>
        <dsp:cNvPr id="0" name=""/>
        <dsp:cNvSpPr/>
      </dsp:nvSpPr>
      <dsp:spPr>
        <a:xfrm>
          <a:off x="0" y="3406399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R^2 : (Training 0.021164 - HP Selection -0.906751) - Validation -1.630041</a:t>
          </a:r>
        </a:p>
      </dsp:txBody>
      <dsp:txXfrm>
        <a:off x="29128" y="3435527"/>
        <a:ext cx="6570529" cy="538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E9606-05AA-480F-AA9C-7818F75E8F28}">
      <dsp:nvSpPr>
        <dsp:cNvPr id="0" name=""/>
        <dsp:cNvSpPr/>
      </dsp:nvSpPr>
      <dsp:spPr>
        <a:xfrm>
          <a:off x="0" y="55854"/>
          <a:ext cx="6628785" cy="1055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['</a:t>
          </a:r>
          <a:r>
            <a:rPr lang="en-IN" sz="1900" kern="1200" dirty="0" err="1"/>
            <a:t>alpha_loguniform</a:t>
          </a:r>
          <a:r>
            <a:rPr lang="en-IN" sz="1900" kern="1200" dirty="0"/>
            <a:t>(0.01,1)']</a:t>
          </a:r>
        </a:p>
      </dsp:txBody>
      <dsp:txXfrm>
        <a:off x="51508" y="107362"/>
        <a:ext cx="6525769" cy="952133"/>
      </dsp:txXfrm>
    </dsp:sp>
    <dsp:sp modelId="{4B325EB2-EE36-4A9D-A2AE-9CF130AC3CCB}">
      <dsp:nvSpPr>
        <dsp:cNvPr id="0" name=""/>
        <dsp:cNvSpPr/>
      </dsp:nvSpPr>
      <dsp:spPr>
        <a:xfrm>
          <a:off x="0" y="1165724"/>
          <a:ext cx="6628785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Metrics for best result:</a:t>
          </a:r>
          <a:endParaRPr lang="en-IN" sz="1900" kern="1200" dirty="0"/>
        </a:p>
      </dsp:txBody>
      <dsp:txXfrm>
        <a:off x="36845" y="1202569"/>
        <a:ext cx="6555095" cy="681087"/>
      </dsp:txXfrm>
    </dsp:sp>
    <dsp:sp modelId="{F03CEB8B-183E-4866-A1FE-A7206984F18F}">
      <dsp:nvSpPr>
        <dsp:cNvPr id="0" name=""/>
        <dsp:cNvSpPr/>
      </dsp:nvSpPr>
      <dsp:spPr>
        <a:xfrm>
          <a:off x="0" y="1975222"/>
          <a:ext cx="6628785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 MAPE: (Training 0.236447 - HP Selection 0.009524) - Validation 0.008018</a:t>
          </a:r>
        </a:p>
      </dsp:txBody>
      <dsp:txXfrm>
        <a:off x="36845" y="2012067"/>
        <a:ext cx="6555095" cy="681087"/>
      </dsp:txXfrm>
    </dsp:sp>
    <dsp:sp modelId="{1F676C6F-CEFB-4121-B0CB-D05905D5569B}">
      <dsp:nvSpPr>
        <dsp:cNvPr id="0" name=""/>
        <dsp:cNvSpPr/>
      </dsp:nvSpPr>
      <dsp:spPr>
        <a:xfrm>
          <a:off x="0" y="2784720"/>
          <a:ext cx="6628785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RMSE: (Training 0.042253 - HP Selection 0.011970) - Validation 0.010485</a:t>
          </a:r>
          <a:endParaRPr lang="en-IN" sz="1900" kern="1200" dirty="0"/>
        </a:p>
      </dsp:txBody>
      <dsp:txXfrm>
        <a:off x="36845" y="2821565"/>
        <a:ext cx="6555095" cy="681087"/>
      </dsp:txXfrm>
    </dsp:sp>
    <dsp:sp modelId="{53D83B1C-6E48-4062-B125-C11C36AD6E75}">
      <dsp:nvSpPr>
        <dsp:cNvPr id="0" name=""/>
        <dsp:cNvSpPr/>
      </dsp:nvSpPr>
      <dsp:spPr>
        <a:xfrm>
          <a:off x="0" y="3594218"/>
          <a:ext cx="6628785" cy="754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 R^2 : (Training 0.067677 - HP Selection -4.853547) - Validation -11.045693</a:t>
          </a:r>
        </a:p>
      </dsp:txBody>
      <dsp:txXfrm>
        <a:off x="36845" y="3631063"/>
        <a:ext cx="6555095" cy="681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E9606-05AA-480F-AA9C-7818F75E8F28}">
      <dsp:nvSpPr>
        <dsp:cNvPr id="0" name=""/>
        <dsp:cNvSpPr/>
      </dsp:nvSpPr>
      <dsp:spPr>
        <a:xfrm>
          <a:off x="0" y="53042"/>
          <a:ext cx="6628785" cy="1056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['</a:t>
          </a:r>
          <a:r>
            <a:rPr lang="en-IN" sz="1900" kern="1200" dirty="0" err="1"/>
            <a:t>C_loguniform</a:t>
          </a:r>
          <a:r>
            <a:rPr lang="en-IN" sz="1900" kern="1200" dirty="0"/>
            <a:t>(0.001,1)', '</a:t>
          </a:r>
          <a:r>
            <a:rPr lang="en-IN" sz="1900" kern="1200" dirty="0" err="1"/>
            <a:t>epsilon_loguniform</a:t>
          </a:r>
          <a:r>
            <a:rPr lang="en-IN" sz="1900" kern="1200" dirty="0"/>
            <a:t>(0.01,1)', 'gamma_1e-07', '</a:t>
          </a:r>
          <a:r>
            <a:rPr lang="en-IN" sz="1900" kern="1200" dirty="0" err="1"/>
            <a:t>kernel_linear</a:t>
          </a:r>
          <a:r>
            <a:rPr lang="en-IN" sz="1900" kern="1200" dirty="0"/>
            <a:t>', 'degree_2']</a:t>
          </a:r>
        </a:p>
      </dsp:txBody>
      <dsp:txXfrm>
        <a:off x="51579" y="104621"/>
        <a:ext cx="6525627" cy="953448"/>
      </dsp:txXfrm>
    </dsp:sp>
    <dsp:sp modelId="{4B325EB2-EE36-4A9D-A2AE-9CF130AC3CCB}">
      <dsp:nvSpPr>
        <dsp:cNvPr id="0" name=""/>
        <dsp:cNvSpPr/>
      </dsp:nvSpPr>
      <dsp:spPr>
        <a:xfrm>
          <a:off x="0" y="1164368"/>
          <a:ext cx="6628785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Metrics for best result:</a:t>
          </a:r>
          <a:endParaRPr lang="en-IN" sz="1900" kern="1200" dirty="0"/>
        </a:p>
      </dsp:txBody>
      <dsp:txXfrm>
        <a:off x="36896" y="1201264"/>
        <a:ext cx="6554993" cy="682028"/>
      </dsp:txXfrm>
    </dsp:sp>
    <dsp:sp modelId="{F03CEB8B-183E-4866-A1FE-A7206984F18F}">
      <dsp:nvSpPr>
        <dsp:cNvPr id="0" name=""/>
        <dsp:cNvSpPr/>
      </dsp:nvSpPr>
      <dsp:spPr>
        <a:xfrm>
          <a:off x="0" y="1974908"/>
          <a:ext cx="6628785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 MAPE: (Training 17.885168 - HP Selection 17.471476) - Validation 15.214929</a:t>
          </a:r>
        </a:p>
      </dsp:txBody>
      <dsp:txXfrm>
        <a:off x="36896" y="2011804"/>
        <a:ext cx="6554993" cy="682028"/>
      </dsp:txXfrm>
    </dsp:sp>
    <dsp:sp modelId="{1F676C6F-CEFB-4121-B0CB-D05905D5569B}">
      <dsp:nvSpPr>
        <dsp:cNvPr id="0" name=""/>
        <dsp:cNvSpPr/>
      </dsp:nvSpPr>
      <dsp:spPr>
        <a:xfrm>
          <a:off x="0" y="2785448"/>
          <a:ext cx="6628785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RMSE: (Training 0.472918 - HP Selection 0.464132) - Validation 0.456896</a:t>
          </a:r>
          <a:endParaRPr lang="en-IN" sz="1900" kern="1200" dirty="0"/>
        </a:p>
      </dsp:txBody>
      <dsp:txXfrm>
        <a:off x="36896" y="2822344"/>
        <a:ext cx="6554993" cy="682028"/>
      </dsp:txXfrm>
    </dsp:sp>
    <dsp:sp modelId="{53D83B1C-6E48-4062-B125-C11C36AD6E75}">
      <dsp:nvSpPr>
        <dsp:cNvPr id="0" name=""/>
        <dsp:cNvSpPr/>
      </dsp:nvSpPr>
      <dsp:spPr>
        <a:xfrm>
          <a:off x="0" y="3595988"/>
          <a:ext cx="6628785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 R^2 : (Training -0.176795 - HP Selection -0.171973) - Validation -0.221826</a:t>
          </a:r>
        </a:p>
      </dsp:txBody>
      <dsp:txXfrm>
        <a:off x="36896" y="3632884"/>
        <a:ext cx="6554993" cy="6820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E9606-05AA-480F-AA9C-7818F75E8F28}">
      <dsp:nvSpPr>
        <dsp:cNvPr id="0" name=""/>
        <dsp:cNvSpPr/>
      </dsp:nvSpPr>
      <dsp:spPr>
        <a:xfrm>
          <a:off x="0" y="505544"/>
          <a:ext cx="6628785" cy="8341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['</a:t>
          </a:r>
          <a:r>
            <a:rPr lang="en-IN" sz="1500" kern="1200" dirty="0" err="1"/>
            <a:t>criterion_mse</a:t>
          </a:r>
          <a:r>
            <a:rPr lang="en-IN" sz="1500" kern="1200" dirty="0"/>
            <a:t>', 'max_depth_3', '</a:t>
          </a:r>
          <a:r>
            <a:rPr lang="en-IN" sz="1500" kern="1200" dirty="0" err="1"/>
            <a:t>max_features_auto</a:t>
          </a:r>
          <a:r>
            <a:rPr lang="en-IN" sz="1500" kern="1200" dirty="0"/>
            <a:t>', '</a:t>
          </a:r>
          <a:r>
            <a:rPr lang="en-IN" sz="1500" kern="1200" dirty="0" err="1"/>
            <a:t>min_samples_split_loguniform</a:t>
          </a:r>
          <a:r>
            <a:rPr lang="en-IN" sz="1500" kern="1200" dirty="0"/>
            <a:t>(0.01,1)', '</a:t>
          </a:r>
          <a:r>
            <a:rPr lang="en-IN" sz="1500" kern="1200" dirty="0" err="1"/>
            <a:t>min_samples_leaf_loguniform</a:t>
          </a:r>
          <a:r>
            <a:rPr lang="en-IN" sz="1500" kern="1200" dirty="0"/>
            <a:t>(0.01,0.5)']</a:t>
          </a:r>
        </a:p>
      </dsp:txBody>
      <dsp:txXfrm>
        <a:off x="40720" y="546264"/>
        <a:ext cx="6547345" cy="752722"/>
      </dsp:txXfrm>
    </dsp:sp>
    <dsp:sp modelId="{4B325EB2-EE36-4A9D-A2AE-9CF130AC3CCB}">
      <dsp:nvSpPr>
        <dsp:cNvPr id="0" name=""/>
        <dsp:cNvSpPr/>
      </dsp:nvSpPr>
      <dsp:spPr>
        <a:xfrm>
          <a:off x="0" y="1382906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Metrics for best result:</a:t>
          </a:r>
          <a:endParaRPr lang="en-IN" sz="1500" kern="1200" dirty="0"/>
        </a:p>
      </dsp:txBody>
      <dsp:txXfrm>
        <a:off x="29128" y="1412034"/>
        <a:ext cx="6570529" cy="538444"/>
      </dsp:txXfrm>
    </dsp:sp>
    <dsp:sp modelId="{F03CEB8B-183E-4866-A1FE-A7206984F18F}">
      <dsp:nvSpPr>
        <dsp:cNvPr id="0" name=""/>
        <dsp:cNvSpPr/>
      </dsp:nvSpPr>
      <dsp:spPr>
        <a:xfrm>
          <a:off x="0" y="2022806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 MAPE: (Training 17.410961 - HP Selection 19.507689) - Validation 17.108263</a:t>
          </a:r>
        </a:p>
      </dsp:txBody>
      <dsp:txXfrm>
        <a:off x="29128" y="2051934"/>
        <a:ext cx="6570529" cy="538444"/>
      </dsp:txXfrm>
    </dsp:sp>
    <dsp:sp modelId="{1F676C6F-CEFB-4121-B0CB-D05905D5569B}">
      <dsp:nvSpPr>
        <dsp:cNvPr id="0" name=""/>
        <dsp:cNvSpPr/>
      </dsp:nvSpPr>
      <dsp:spPr>
        <a:xfrm>
          <a:off x="0" y="2662706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RMSE: (Training 0.411706 - HP Selection 0.460758) - Validation 0.445622</a:t>
          </a:r>
          <a:endParaRPr lang="en-IN" sz="1500" kern="1200" dirty="0"/>
        </a:p>
      </dsp:txBody>
      <dsp:txXfrm>
        <a:off x="29128" y="2691834"/>
        <a:ext cx="6570529" cy="538444"/>
      </dsp:txXfrm>
    </dsp:sp>
    <dsp:sp modelId="{53D83B1C-6E48-4062-B125-C11C36AD6E75}">
      <dsp:nvSpPr>
        <dsp:cNvPr id="0" name=""/>
        <dsp:cNvSpPr/>
      </dsp:nvSpPr>
      <dsp:spPr>
        <a:xfrm>
          <a:off x="0" y="3302606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 R^2 : (Training 0.111004 - HP Selection -0.143800) - Validation -0.159244</a:t>
          </a:r>
        </a:p>
      </dsp:txBody>
      <dsp:txXfrm>
        <a:off x="29128" y="3331734"/>
        <a:ext cx="6570529" cy="538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29F5-9D49-744F-5425-6B0940752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C3077-E3C1-F380-C835-1E235D56F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9A20A-AAAF-DB70-6E6A-23E31AEB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BE8-6995-4D79-B935-668B9256477E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F4F0-58EC-5B05-DC69-87E3A19A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00DC-0020-5E67-F8DD-E6F171C8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96BF-5B19-4875-8AAA-C529F7D3F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4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7486-A71C-76A6-9DC7-94DF4BD9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BA1BF-EB1A-41F5-1A6E-FAD0E2E90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A3AF-E6D5-F486-ADB0-F3BFAD7C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BE8-6995-4D79-B935-668B9256477E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CA55-5274-F8E0-608B-5A5A5271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EF051-16FC-DE20-2E3C-8D47FBE4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96BF-5B19-4875-8AAA-C529F7D3F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13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AE0C2-D6BB-3511-C8FC-B88318664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75083-882F-76B3-32E2-985CACB5F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17853-C4DC-74ED-CFA2-AE9EE8DA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BE8-6995-4D79-B935-668B9256477E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7DA79-FFD2-2045-C48C-445C3807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C6F9-38C6-1FF9-B1F0-93FD3EAD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96BF-5B19-4875-8AAA-C529F7D3F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5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‹#›</a:t>
            </a:fld>
            <a:r>
              <a:rPr lang="it-IT" dirty="0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191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90A7-AC1F-206B-8220-B5EBCF53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B771-81E8-A2BD-8CB8-5F72B9EE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2C9CB-A7B4-63AB-8EF0-13CFBABB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BE8-6995-4D79-B935-668B9256477E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183B-A2C4-4936-2A99-AD4BD485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92290-C0FD-0B52-8F0F-2740C855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96BF-5B19-4875-8AAA-C529F7D3F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15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A157-B826-596A-16D5-A0973F0C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7ED23-A3E9-7403-7E8A-F30F4C653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8B2A-0986-B5D3-7F97-56251C1F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BE8-6995-4D79-B935-668B9256477E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F5DD-E1CA-8CDA-C7D7-254C35F6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9E270-809A-60E2-17F0-F4918731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96BF-5B19-4875-8AAA-C529F7D3F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09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AF5D-4217-E3F6-0310-C57AFFE7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9BB7-2549-5F02-B45E-BC92DDF09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10A86-86D6-F668-20B0-D09724A18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A953-BF1A-4B2B-1561-9FF7956F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BE8-6995-4D79-B935-668B9256477E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A4734-66C6-300D-9C36-B6DCAB1D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63B81-6699-5B25-8F14-0805A319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96BF-5B19-4875-8AAA-C529F7D3F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7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2523-92A1-B263-50B8-38FE0E55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4BFA1-B1F7-17F9-E6A4-B488F1638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52CEE-24F9-C632-C9F3-ADFD103B1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A824D-122F-DF60-8722-681008705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C616B-E4DA-5B66-1655-4C1C08CA1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C4410-08FB-E404-F0BA-18CEC377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BE8-6995-4D79-B935-668B9256477E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A09D2-876E-8F00-2D24-0E4BBF9E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2F576-5AD6-F406-41BA-5093F5CF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96BF-5B19-4875-8AAA-C529F7D3F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7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38CC-7C65-05DC-B29A-A6319894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DBB4A-F0C3-3609-3754-922CB60B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BE8-6995-4D79-B935-668B9256477E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EB16F-3F91-B44B-9CE1-2BEB0550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2140E-9BD6-360B-DDAD-5907449F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96BF-5B19-4875-8AAA-C529F7D3F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71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35B61-908F-8DB2-0E2E-DC49CDA2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BE8-6995-4D79-B935-668B9256477E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47BE9-D619-C6DB-AE21-D46F7799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0F39B-4111-4C03-2DAC-51DF8D1F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96BF-5B19-4875-8AAA-C529F7D3F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1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C7DE-26F8-2043-D8E8-7F96B12B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9F98-260A-E30E-749E-8E519236B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49562-CDEB-BD00-F036-E18D7BB7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D47AE-0B53-D6C2-3FA2-93179A23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BE8-6995-4D79-B935-668B9256477E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81719-B94B-E7C5-0D11-DC2C33EB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FBFA-03BF-AA11-6D0A-855342B6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96BF-5B19-4875-8AAA-C529F7D3F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36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3F7A-89B8-8247-667B-19F607F7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B1E6A-0B62-7449-808D-D9A81D3BE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BAE0D-672A-CECD-DEEF-F94DC162B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A5C65-7CAB-2C21-E756-59331ADD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BE8-6995-4D79-B935-668B9256477E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875CE-D54D-CEF4-C27E-05330BE2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3233-32CB-7579-C547-91F80491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96BF-5B19-4875-8AAA-C529F7D3F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58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1955E-8A3D-AB94-FD94-1C94048E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5D631-8B54-AE65-2F3E-81C1CA255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D6E3-0E3E-D6F4-C4E2-0AABCB89B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5BE8-6995-4D79-B935-668B9256477E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0B61-2CD9-1372-8D3A-37FFDD008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16CD8-8A51-A07B-EB35-7C0FE227B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96BF-5B19-4875-8AAA-C529F7D3F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1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246B-E7A6-633A-BFC5-DAFEF56A8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between two models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7E4E7-9E90-32C9-9B9D-26A8D2656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2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10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54" y="90617"/>
            <a:ext cx="8657645" cy="543697"/>
          </a:xfrm>
        </p:spPr>
        <p:txBody>
          <a:bodyPr>
            <a:normAutofit fontScale="90000"/>
          </a:bodyPr>
          <a:lstStyle/>
          <a:p>
            <a:r>
              <a:rPr lang="it-IT" dirty="0"/>
              <a:t>Prediction for MaxAbsScalerHoeffding Tree Classifier_10_10_5</a:t>
            </a:r>
            <a:br>
              <a:rPr lang="it-IT" dirty="0"/>
            </a:br>
            <a:r>
              <a:rPr lang="it-IT" dirty="0"/>
              <a:t>- Training 80% data, Prediction 20% data- 5 features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E99BF81-BEB3-60C2-90F4-3257C4F15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4" y="3783217"/>
            <a:ext cx="3278292" cy="2284123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B2D7E11-54A9-6D47-420E-B46CA5AC8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2124857"/>
            <a:ext cx="3743538" cy="260828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0964BE8-1C25-F677-4FB5-5552F595F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1066704"/>
            <a:ext cx="3239769" cy="225728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8A8DFF6-F720-A002-A30C-B745D1799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4" y="1039864"/>
            <a:ext cx="3278292" cy="2284123"/>
          </a:xfrm>
          <a:prstGeom prst="rect">
            <a:avLst/>
          </a:prstGeo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8B73498C-67F1-C0FE-657B-A233D73E1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783217"/>
            <a:ext cx="3239769" cy="22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2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8">
            <a:extLst>
              <a:ext uri="{FF2B5EF4-FFF2-40B4-BE49-F238E27FC236}">
                <a16:creationId xmlns:a16="http://schemas.microsoft.com/office/drawing/2014/main" id="{5F6D8E0B-60B5-5D50-44F0-830CB96A2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" name="Rectangle 10">
            <a:extLst>
              <a:ext uri="{FF2B5EF4-FFF2-40B4-BE49-F238E27FC236}">
                <a16:creationId xmlns:a16="http://schemas.microsoft.com/office/drawing/2014/main" id="{F2B9600C-85A4-50DF-C191-C2C3CA7A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A39BA2-64E7-24AE-4833-77456DCEC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E5E0B23-6A75-F12F-D8A6-3520AE795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B5083-70D7-9772-7A39-1EA50F1F2977}"/>
              </a:ext>
            </a:extLst>
          </p:cNvPr>
          <p:cNvSpPr txBox="1">
            <a:spLocks/>
          </p:cNvSpPr>
          <p:nvPr/>
        </p:nvSpPr>
        <p:spPr>
          <a:xfrm>
            <a:off x="361379" y="1651050"/>
            <a:ext cx="4579288" cy="2796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Technique- </a:t>
            </a:r>
            <a:r>
              <a:rPr lang="en-US" dirty="0" err="1"/>
              <a:t>LRRidge</a:t>
            </a:r>
            <a:endParaRPr lang="en-US" dirty="0"/>
          </a:p>
        </p:txBody>
      </p:sp>
      <p:graphicFrame>
        <p:nvGraphicFramePr>
          <p:cNvPr id="13" name="TextBox 7">
            <a:extLst>
              <a:ext uri="{FF2B5EF4-FFF2-40B4-BE49-F238E27FC236}">
                <a16:creationId xmlns:a16="http://schemas.microsoft.com/office/drawing/2014/main" id="{D86EEAD9-9A61-49D5-810B-4E8AF51CC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873908"/>
              </p:ext>
            </p:extLst>
          </p:nvPr>
        </p:nvGraphicFramePr>
        <p:xfrm>
          <a:off x="4591665" y="1052051"/>
          <a:ext cx="6628785" cy="440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A569F1-6538-0463-5692-0764736016C1}"/>
              </a:ext>
            </a:extLst>
          </p:cNvPr>
          <p:cNvSpPr txBox="1"/>
          <p:nvPr/>
        </p:nvSpPr>
        <p:spPr>
          <a:xfrm>
            <a:off x="285750" y="2995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MaxAbsScalerHoeffding Tree Classifier_10_10_5</a:t>
            </a:r>
            <a:br>
              <a:rPr lang="it-IT" dirty="0"/>
            </a:br>
            <a:r>
              <a:rPr lang="it-IT" dirty="0"/>
              <a:t>- Training 80% data, Prediction 20% data- 5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8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672B9D-6D31-AFD4-39CD-CF9F69CFC0CE}"/>
              </a:ext>
            </a:extLst>
          </p:cNvPr>
          <p:cNvSpPr/>
          <p:nvPr/>
        </p:nvSpPr>
        <p:spPr>
          <a:xfrm>
            <a:off x="1381124" y="1838325"/>
            <a:ext cx="2828925" cy="18954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0.222542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0.251024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0.004390</a:t>
            </a:r>
          </a:p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947819-E881-BE22-023E-AFBDCFB997E9}"/>
              </a:ext>
            </a:extLst>
          </p:cNvPr>
          <p:cNvSpPr/>
          <p:nvPr/>
        </p:nvSpPr>
        <p:spPr>
          <a:xfrm>
            <a:off x="4591049" y="1838324"/>
            <a:ext cx="2828925" cy="18954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0.235446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0.250511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0.004535</a:t>
            </a:r>
          </a:p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2B131F-19A4-F7D7-D875-AC54355075A8}"/>
              </a:ext>
            </a:extLst>
          </p:cNvPr>
          <p:cNvSpPr/>
          <p:nvPr/>
        </p:nvSpPr>
        <p:spPr>
          <a:xfrm>
            <a:off x="1381123" y="4724399"/>
            <a:ext cx="2828925" cy="18954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0.301800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0.318344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0.079082</a:t>
            </a:r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B92741-D080-ECDB-9D70-3AE83CE31719}"/>
              </a:ext>
            </a:extLst>
          </p:cNvPr>
          <p:cNvSpPr/>
          <p:nvPr/>
        </p:nvSpPr>
        <p:spPr>
          <a:xfrm>
            <a:off x="5543549" y="4810123"/>
            <a:ext cx="2828925" cy="18954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0.014063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0.009524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 0.008018</a:t>
            </a:r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7ACABF-ED47-B1F1-5E34-E6DC0636E5BB}"/>
              </a:ext>
            </a:extLst>
          </p:cNvPr>
          <p:cNvSpPr/>
          <p:nvPr/>
        </p:nvSpPr>
        <p:spPr>
          <a:xfrm>
            <a:off x="8105774" y="1838324"/>
            <a:ext cx="2828925" cy="1895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0.076523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0.251248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0.006108</a:t>
            </a:r>
          </a:p>
          <a:p>
            <a:pPr algn="ctr"/>
            <a:endParaRPr lang="en-IN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8984AC9-5C64-6067-CECA-73907303B49A}"/>
              </a:ext>
            </a:extLst>
          </p:cNvPr>
          <p:cNvSpPr/>
          <p:nvPr/>
        </p:nvSpPr>
        <p:spPr>
          <a:xfrm>
            <a:off x="2162175" y="747714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XGBOOST</a:t>
            </a:r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16659AD6-EEFC-E168-452A-1EA6779FFE01}"/>
              </a:ext>
            </a:extLst>
          </p:cNvPr>
          <p:cNvSpPr/>
          <p:nvPr/>
        </p:nvSpPr>
        <p:spPr>
          <a:xfrm>
            <a:off x="5543549" y="723902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776B83F4-F5F6-6301-9792-BB1FFA773A74}"/>
              </a:ext>
            </a:extLst>
          </p:cNvPr>
          <p:cNvSpPr/>
          <p:nvPr/>
        </p:nvSpPr>
        <p:spPr>
          <a:xfrm>
            <a:off x="9091612" y="750096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45B1BA98-EB36-1856-C900-D5F076538025}"/>
              </a:ext>
            </a:extLst>
          </p:cNvPr>
          <p:cNvSpPr/>
          <p:nvPr/>
        </p:nvSpPr>
        <p:spPr>
          <a:xfrm>
            <a:off x="3240880" y="3733799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</a:t>
            </a:r>
            <a:endParaRPr lang="en-IN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CD196D5-4B78-2F69-B89C-C1609CC2979F}"/>
              </a:ext>
            </a:extLst>
          </p:cNvPr>
          <p:cNvSpPr/>
          <p:nvPr/>
        </p:nvSpPr>
        <p:spPr>
          <a:xfrm>
            <a:off x="6958011" y="3733799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LRRIDGE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06CC1-A3A0-B56D-FB10-649FD343C766}"/>
              </a:ext>
            </a:extLst>
          </p:cNvPr>
          <p:cNvSpPr txBox="1"/>
          <p:nvPr/>
        </p:nvSpPr>
        <p:spPr>
          <a:xfrm>
            <a:off x="3757612" y="8635"/>
            <a:ext cx="9553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BEST RESULTS FOR EACH TECHNIQUE</a:t>
            </a:r>
            <a:endParaRPr lang="en-IN" sz="3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17E16-7219-FAC0-3A46-13B4D8A31ADF}"/>
              </a:ext>
            </a:extLst>
          </p:cNvPr>
          <p:cNvSpPr txBox="1"/>
          <p:nvPr/>
        </p:nvSpPr>
        <p:spPr>
          <a:xfrm>
            <a:off x="95250" y="57151"/>
            <a:ext cx="7324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MaxAbsScalerHoeffding Tree Classifier_10_10_5</a:t>
            </a:r>
            <a:br>
              <a:rPr lang="it-IT" dirty="0"/>
            </a:br>
            <a:r>
              <a:rPr lang="it-IT" dirty="0"/>
              <a:t>- Training 80% data, Prediction 20% data- 5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72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2DB5B90-B6D3-D24B-937A-AB9662C34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258721"/>
              </p:ext>
            </p:extLst>
          </p:nvPr>
        </p:nvGraphicFramePr>
        <p:xfrm>
          <a:off x="1882776" y="998756"/>
          <a:ext cx="7594600" cy="4310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096E8C-7F8B-548B-1A37-AB371D4888E7}"/>
              </a:ext>
            </a:extLst>
          </p:cNvPr>
          <p:cNvSpPr txBox="1"/>
          <p:nvPr/>
        </p:nvSpPr>
        <p:spPr>
          <a:xfrm>
            <a:off x="2628900" y="2074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MaxAbsScalerHoeffding Tree Classifier_10_10_5</a:t>
            </a:r>
            <a:br>
              <a:rPr lang="it-IT" dirty="0"/>
            </a:br>
            <a:r>
              <a:rPr lang="it-IT" dirty="0"/>
              <a:t>- Training 80% data, Prediction 20% data- 5 features</a:t>
            </a: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277D11-F232-CF2C-7A99-A9BFCE2E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380"/>
              </p:ext>
            </p:extLst>
          </p:nvPr>
        </p:nvGraphicFramePr>
        <p:xfrm>
          <a:off x="2857500" y="5454650"/>
          <a:ext cx="5486398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0652">
                  <a:extLst>
                    <a:ext uri="{9D8B030D-6E8A-4147-A177-3AD203B41FA5}">
                      <a16:colId xmlns:a16="http://schemas.microsoft.com/office/drawing/2014/main" val="4129696305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3247673030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3530495904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67079433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135892370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37845498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 err="1">
                          <a:effectLst/>
                        </a:rPr>
                        <a:t>XGBoost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Decision Tree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Random Forest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SVR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LRRidge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9181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</a:rPr>
                        <a:t>MAPE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0.199133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0.198919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0.199388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0.208695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0.194282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6808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RMSE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0.044311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0.044248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0.044248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0.045848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0.042979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42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R^2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-0.00166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0.001178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0.001178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-0.07236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</a:rPr>
                        <a:t>0.05763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51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85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14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55" y="90617"/>
            <a:ext cx="8867195" cy="543697"/>
          </a:xfrm>
        </p:spPr>
        <p:txBody>
          <a:bodyPr>
            <a:normAutofit fontScale="90000"/>
          </a:bodyPr>
          <a:lstStyle/>
          <a:p>
            <a:r>
              <a:rPr lang="it-IT" dirty="0"/>
              <a:t>Prediction for MaxAbsScalerHoeffding Tree Classifier_10_10_5</a:t>
            </a:r>
            <a:br>
              <a:rPr lang="it-IT" dirty="0"/>
            </a:br>
            <a:r>
              <a:rPr lang="it-IT" dirty="0"/>
              <a:t>- Training 50% data, Prediction 50% data- 10 features</a:t>
            </a:r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6208BED-F2DB-7AF0-D131-23DD63E8A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65" y="999968"/>
            <a:ext cx="3627403" cy="252736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05AA14B-F75B-822C-9C11-401B656E4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7" y="3767842"/>
            <a:ext cx="3513959" cy="244832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0BCE8E5-D8F4-0A8C-41ED-FF71BE60C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66" y="3711963"/>
            <a:ext cx="3627403" cy="2527364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2C1025A-6CEC-3CFA-9788-CD5A5AF77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7" y="999968"/>
            <a:ext cx="4540109" cy="2767874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D10AA8-0AA6-90DE-2BBD-97EE11FAB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55" y="2749559"/>
            <a:ext cx="3972595" cy="27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2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354E-C0E7-11B9-26A9-A4503C77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BA021E4-6598-C2F3-1EE7-1AB6DD981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7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021A-4C18-5858-CD75-A71D7EE0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MinMaxScalerHoeffding Tree Classifier_10_10_5</a:t>
            </a:r>
            <a:br>
              <a:rPr lang="it-IT" dirty="0"/>
            </a:br>
            <a:r>
              <a:rPr lang="it-IT" dirty="0"/>
              <a:t>- Training 50% data, Prediction 50% data- 5 features</a:t>
            </a:r>
            <a:endParaRPr lang="en-IN" dirty="0"/>
          </a:p>
        </p:txBody>
      </p:sp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6208AD53-9C92-AA7E-80DF-8F9EEA60B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93E5DDEA-9EC0-A91E-7E82-9FF9EBF0F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59C9ED-1C2A-30CF-AEC5-EE32030E2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95C925A9-760F-3B48-62DF-FBF7759FC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C06B69-E3FA-CCE1-BAFB-3B79909CCA92}"/>
              </a:ext>
            </a:extLst>
          </p:cNvPr>
          <p:cNvSpPr txBox="1">
            <a:spLocks/>
          </p:cNvSpPr>
          <p:nvPr/>
        </p:nvSpPr>
        <p:spPr>
          <a:xfrm>
            <a:off x="361379" y="1651050"/>
            <a:ext cx="4579288" cy="2796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Technique- SVR</a:t>
            </a:r>
          </a:p>
        </p:txBody>
      </p:sp>
      <p:graphicFrame>
        <p:nvGraphicFramePr>
          <p:cNvPr id="20" name="TextBox 7">
            <a:extLst>
              <a:ext uri="{FF2B5EF4-FFF2-40B4-BE49-F238E27FC236}">
                <a16:creationId xmlns:a16="http://schemas.microsoft.com/office/drawing/2014/main" id="{891B11FA-5969-BB54-08F4-604687313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42432"/>
              </p:ext>
            </p:extLst>
          </p:nvPr>
        </p:nvGraphicFramePr>
        <p:xfrm>
          <a:off x="4591665" y="1052051"/>
          <a:ext cx="6628785" cy="440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17932B0-DD26-C42C-5B47-11FCDDB244EC}"/>
              </a:ext>
            </a:extLst>
          </p:cNvPr>
          <p:cNvSpPr txBox="1"/>
          <p:nvPr/>
        </p:nvSpPr>
        <p:spPr>
          <a:xfrm>
            <a:off x="361379" y="3189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MinMaxScalerHoeffding Tree Classifier_10_10_5</a:t>
            </a:r>
            <a:br>
              <a:rPr lang="it-IT" dirty="0"/>
            </a:br>
            <a:r>
              <a:rPr lang="it-IT" dirty="0"/>
              <a:t>- Training 50% data, Prediction 50% data- 5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731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9D83-03F2-A1DC-E9B0-5C0ECBD0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MinMaxScalerHoeffding Tree Classifier_10_10_5</a:t>
            </a:r>
            <a:br>
              <a:rPr lang="it-IT" dirty="0"/>
            </a:br>
            <a:r>
              <a:rPr lang="it-IT" dirty="0"/>
              <a:t>- Training 50% data, Prediction 50% data- 5 features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9E53620-B99B-37D1-81D2-D865583F3062}"/>
              </a:ext>
            </a:extLst>
          </p:cNvPr>
          <p:cNvSpPr/>
          <p:nvPr/>
        </p:nvSpPr>
        <p:spPr>
          <a:xfrm>
            <a:off x="1417025" y="1838325"/>
            <a:ext cx="2793024" cy="18954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19.224632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19.659791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16.806281</a:t>
            </a:r>
          </a:p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9782D2-6BBD-8125-6521-DE74803A1CEE}"/>
              </a:ext>
            </a:extLst>
          </p:cNvPr>
          <p:cNvSpPr/>
          <p:nvPr/>
        </p:nvSpPr>
        <p:spPr>
          <a:xfrm>
            <a:off x="4626950" y="1838324"/>
            <a:ext cx="2793024" cy="18954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18.381681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19.632512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16.671066</a:t>
            </a:r>
          </a:p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9A18CF-8FB8-5738-D6A8-FD86ECF7ABB1}"/>
              </a:ext>
            </a:extLst>
          </p:cNvPr>
          <p:cNvSpPr/>
          <p:nvPr/>
        </p:nvSpPr>
        <p:spPr>
          <a:xfrm>
            <a:off x="1417024" y="4724399"/>
            <a:ext cx="2793024" cy="18954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17.885168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17.471476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15.214929</a:t>
            </a:r>
          </a:p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C95F80E-F5FA-B586-492E-1500504651DA}"/>
              </a:ext>
            </a:extLst>
          </p:cNvPr>
          <p:cNvSpPr/>
          <p:nvPr/>
        </p:nvSpPr>
        <p:spPr>
          <a:xfrm>
            <a:off x="5579450" y="4810123"/>
            <a:ext cx="2793024" cy="18954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14.805710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19.664836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 16.84099</a:t>
            </a:r>
          </a:p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F345FA-099D-77BA-BBF7-96C1605FA0C1}"/>
              </a:ext>
            </a:extLst>
          </p:cNvPr>
          <p:cNvSpPr/>
          <p:nvPr/>
        </p:nvSpPr>
        <p:spPr>
          <a:xfrm>
            <a:off x="8141675" y="1838324"/>
            <a:ext cx="2793024" cy="1895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18.327856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19.605400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16.920230</a:t>
            </a:r>
          </a:p>
          <a:p>
            <a:pPr algn="ctr"/>
            <a:endParaRPr lang="en-IN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53BCDD67-D278-B5FD-A9A6-CD8E1F92B51A}"/>
              </a:ext>
            </a:extLst>
          </p:cNvPr>
          <p:cNvSpPr/>
          <p:nvPr/>
        </p:nvSpPr>
        <p:spPr>
          <a:xfrm>
            <a:off x="2185988" y="747714"/>
            <a:ext cx="1852612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LRRidge</a:t>
            </a:r>
            <a:endParaRPr lang="en-IN" dirty="0"/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1FCA5948-74EF-F334-1F36-EF34D205B65C}"/>
              </a:ext>
            </a:extLst>
          </p:cNvPr>
          <p:cNvSpPr/>
          <p:nvPr/>
        </p:nvSpPr>
        <p:spPr>
          <a:xfrm>
            <a:off x="5567362" y="723902"/>
            <a:ext cx="1852612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82368F42-FAA7-357A-6205-9135E7083B93}"/>
              </a:ext>
            </a:extLst>
          </p:cNvPr>
          <p:cNvSpPr/>
          <p:nvPr/>
        </p:nvSpPr>
        <p:spPr>
          <a:xfrm>
            <a:off x="9115425" y="750096"/>
            <a:ext cx="1852612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743AC515-836E-9C23-35EC-C884EF68D487}"/>
              </a:ext>
            </a:extLst>
          </p:cNvPr>
          <p:cNvSpPr/>
          <p:nvPr/>
        </p:nvSpPr>
        <p:spPr>
          <a:xfrm>
            <a:off x="3264693" y="3733799"/>
            <a:ext cx="1852612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</a:t>
            </a:r>
            <a:endParaRPr lang="en-IN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59EAEA27-76A6-B68C-346C-AB739635ACF1}"/>
              </a:ext>
            </a:extLst>
          </p:cNvPr>
          <p:cNvSpPr/>
          <p:nvPr/>
        </p:nvSpPr>
        <p:spPr>
          <a:xfrm>
            <a:off x="6981824" y="3733799"/>
            <a:ext cx="1852612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XGBoost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250F6-26CF-07E9-2436-410CCA6D7C35}"/>
              </a:ext>
            </a:extLst>
          </p:cNvPr>
          <p:cNvSpPr txBox="1"/>
          <p:nvPr/>
        </p:nvSpPr>
        <p:spPr>
          <a:xfrm>
            <a:off x="4626563" y="67394"/>
            <a:ext cx="9432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BEST RESULTS FOR EACH TECHNIQUE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290956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ED7C-7008-8B08-1E0B-60958A86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MinMaxScalerHoeffding Tree Classifier_10_10_5</a:t>
            </a:r>
            <a:br>
              <a:rPr lang="it-IT" dirty="0"/>
            </a:br>
            <a:r>
              <a:rPr lang="it-IT" dirty="0"/>
              <a:t>- Training 50% data, Prediction 50% data- 5 features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22E3BD-5341-0D38-3CAE-2557A00F16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574916"/>
              </p:ext>
            </p:extLst>
          </p:nvPr>
        </p:nvGraphicFramePr>
        <p:xfrm>
          <a:off x="2277504" y="1019175"/>
          <a:ext cx="7161771" cy="366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A5363B-9385-FC0E-31A6-692B26C4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43894"/>
              </p:ext>
            </p:extLst>
          </p:nvPr>
        </p:nvGraphicFramePr>
        <p:xfrm>
          <a:off x="3060700" y="5071161"/>
          <a:ext cx="5346700" cy="769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26023649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1540357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419177538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96179643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17232784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81966413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XGBoost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</a:rPr>
                        <a:t>Decision Tree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Random Forest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SVR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LRRidge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1553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MAPE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18.00097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17.201945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18.625393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13.2941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18.52014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617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RMSE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0.420199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0.422221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0.433606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0.491735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0.430463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5465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R^2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0.058064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0.048978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-0.003001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-0.289949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</a:rPr>
                        <a:t>0.011488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40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71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42F4-4F08-7660-EEB4-1DC2A0FF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5" y="90617"/>
            <a:ext cx="8781470" cy="543697"/>
          </a:xfrm>
        </p:spPr>
        <p:txBody>
          <a:bodyPr>
            <a:normAutofit fontScale="90000"/>
          </a:bodyPr>
          <a:lstStyle/>
          <a:p>
            <a:r>
              <a:rPr lang="it-IT" dirty="0"/>
              <a:t>Prediction for MinMaxScalerHoeffding Tree Classifier_10_10_5</a:t>
            </a:r>
            <a:br>
              <a:rPr lang="it-IT" dirty="0"/>
            </a:br>
            <a:r>
              <a:rPr lang="it-IT" dirty="0"/>
              <a:t>- Training 50% data, Prediction 50% data- 5 features</a:t>
            </a:r>
            <a:endParaRPr lang="en-IN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23D586-B791-A532-634A-CA65DE717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868" y="2393481"/>
            <a:ext cx="3597470" cy="2584229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C17060-53ED-721B-AAF6-6211B3332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45" y="3771569"/>
            <a:ext cx="3597470" cy="2584229"/>
          </a:xfrm>
          <a:prstGeom prst="rect">
            <a:avLst/>
          </a:prstGeom>
        </p:spPr>
      </p:pic>
      <p:pic>
        <p:nvPicPr>
          <p:cNvPr id="8" name="Picture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56C115D-3864-9693-1005-08C6A4C3D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96" y="1168041"/>
            <a:ext cx="3464731" cy="2450879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B2C557C-D89C-7002-0613-EF8685484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4" y="3848100"/>
            <a:ext cx="4035770" cy="2460404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049AF86-5266-C10B-AEF8-F4D5CDA2D7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" y="978120"/>
            <a:ext cx="4374645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5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A1B7-2CF7-3B4A-A566-EF319A26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MaxAbsScaler_Hoeff_10_10_5</a:t>
            </a:r>
            <a:endParaRPr lang="en-IN" dirty="0"/>
          </a:p>
        </p:txBody>
      </p:sp>
      <p:pic>
        <p:nvPicPr>
          <p:cNvPr id="3" name="Picture 2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C13F9207-0329-14D1-77AA-476D34641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075" y="1857375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6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6AA9-DDF1-256A-15CF-8F03CEF5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5" y="90617"/>
            <a:ext cx="7686095" cy="543697"/>
          </a:xfrm>
        </p:spPr>
        <p:txBody>
          <a:bodyPr>
            <a:normAutofit fontScale="90000"/>
          </a:bodyPr>
          <a:lstStyle/>
          <a:p>
            <a:r>
              <a:rPr lang="it-IT" dirty="0"/>
              <a:t>MinMaxScalerHoeffding Tree Classifier_10_10_5</a:t>
            </a:r>
            <a:br>
              <a:rPr lang="it-IT" dirty="0"/>
            </a:br>
            <a:r>
              <a:rPr lang="it-IT" dirty="0"/>
              <a:t>- Training 50% data, Prediction 50% data- 10 features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7A23D7-4F06-771F-ADAA-344BEB649B02}"/>
              </a:ext>
            </a:extLst>
          </p:cNvPr>
          <p:cNvSpPr txBox="1">
            <a:spLocks/>
          </p:cNvSpPr>
          <p:nvPr/>
        </p:nvSpPr>
        <p:spPr>
          <a:xfrm>
            <a:off x="361379" y="1651050"/>
            <a:ext cx="4579288" cy="2796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Technique- Decision Tree</a:t>
            </a:r>
          </a:p>
        </p:txBody>
      </p:sp>
      <p:graphicFrame>
        <p:nvGraphicFramePr>
          <p:cNvPr id="6" name="TextBox 7">
            <a:extLst>
              <a:ext uri="{FF2B5EF4-FFF2-40B4-BE49-F238E27FC236}">
                <a16:creationId xmlns:a16="http://schemas.microsoft.com/office/drawing/2014/main" id="{C70BBF53-E28E-A76A-CE7F-FECD1BF7F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779047"/>
              </p:ext>
            </p:extLst>
          </p:nvPr>
        </p:nvGraphicFramePr>
        <p:xfrm>
          <a:off x="4591665" y="1052051"/>
          <a:ext cx="6628785" cy="440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420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969E-DFB0-532B-4236-9248A239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5" y="90617"/>
            <a:ext cx="8448095" cy="543697"/>
          </a:xfrm>
        </p:spPr>
        <p:txBody>
          <a:bodyPr>
            <a:normAutofit fontScale="90000"/>
          </a:bodyPr>
          <a:lstStyle/>
          <a:p>
            <a:r>
              <a:rPr lang="it-IT" dirty="0"/>
              <a:t>MinMaxScalerHoeffding Tree Classifier_10_10_5</a:t>
            </a:r>
            <a:br>
              <a:rPr lang="it-IT" dirty="0"/>
            </a:br>
            <a:r>
              <a:rPr lang="it-IT" dirty="0"/>
              <a:t>- Training 50% data, Prediction 50% data- 10 features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1FE3F4-9261-54CE-E44F-BFBAF9441B64}"/>
              </a:ext>
            </a:extLst>
          </p:cNvPr>
          <p:cNvSpPr/>
          <p:nvPr/>
        </p:nvSpPr>
        <p:spPr>
          <a:xfrm>
            <a:off x="1417025" y="1838325"/>
            <a:ext cx="2793024" cy="18954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18.840553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19.651864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17.004133</a:t>
            </a:r>
          </a:p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CDF397-68E0-7AC5-4BF4-8B22F7D20C8E}"/>
              </a:ext>
            </a:extLst>
          </p:cNvPr>
          <p:cNvSpPr/>
          <p:nvPr/>
        </p:nvSpPr>
        <p:spPr>
          <a:xfrm>
            <a:off x="4626950" y="1838324"/>
            <a:ext cx="2793024" cy="18954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17.410961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19.807689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17.108263</a:t>
            </a:r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0F3C3B-FD56-B300-BBD4-5A62B0611E52}"/>
              </a:ext>
            </a:extLst>
          </p:cNvPr>
          <p:cNvSpPr/>
          <p:nvPr/>
        </p:nvSpPr>
        <p:spPr>
          <a:xfrm>
            <a:off x="1417024" y="4724399"/>
            <a:ext cx="2793024" cy="18954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19.574047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20.814470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16.927062</a:t>
            </a:r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68BCD3-8F99-9D56-E426-53C5DE978B9D}"/>
              </a:ext>
            </a:extLst>
          </p:cNvPr>
          <p:cNvSpPr/>
          <p:nvPr/>
        </p:nvSpPr>
        <p:spPr>
          <a:xfrm>
            <a:off x="5579450" y="4810123"/>
            <a:ext cx="2793024" cy="18954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15.370861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19.509500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 16.980040</a:t>
            </a:r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8B8ED4-C877-62A8-40A9-C16B7B7F4BBA}"/>
              </a:ext>
            </a:extLst>
          </p:cNvPr>
          <p:cNvSpPr/>
          <p:nvPr/>
        </p:nvSpPr>
        <p:spPr>
          <a:xfrm>
            <a:off x="8141675" y="1838324"/>
            <a:ext cx="2793024" cy="1895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17.831168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19.582777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16.804799</a:t>
            </a:r>
          </a:p>
          <a:p>
            <a:pPr algn="ctr"/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BED8B4D-9AFC-F427-8FE1-8929F707C2C0}"/>
              </a:ext>
            </a:extLst>
          </p:cNvPr>
          <p:cNvSpPr/>
          <p:nvPr/>
        </p:nvSpPr>
        <p:spPr>
          <a:xfrm>
            <a:off x="2185988" y="747714"/>
            <a:ext cx="1852612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LRRidge</a:t>
            </a:r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52C25A6D-7523-173C-C926-42AE7F19DA7F}"/>
              </a:ext>
            </a:extLst>
          </p:cNvPr>
          <p:cNvSpPr/>
          <p:nvPr/>
        </p:nvSpPr>
        <p:spPr>
          <a:xfrm>
            <a:off x="5567362" y="723902"/>
            <a:ext cx="1852612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757548D-0959-BF5C-B61B-754F46071D7B}"/>
              </a:ext>
            </a:extLst>
          </p:cNvPr>
          <p:cNvSpPr/>
          <p:nvPr/>
        </p:nvSpPr>
        <p:spPr>
          <a:xfrm>
            <a:off x="9115425" y="750096"/>
            <a:ext cx="1852612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61770646-C3C3-51A1-7FE8-63705308EFEC}"/>
              </a:ext>
            </a:extLst>
          </p:cNvPr>
          <p:cNvSpPr/>
          <p:nvPr/>
        </p:nvSpPr>
        <p:spPr>
          <a:xfrm>
            <a:off x="3264693" y="3733799"/>
            <a:ext cx="1852612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</a:t>
            </a:r>
            <a:endParaRPr lang="en-IN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4C560D9-BF56-A6CF-DD5F-695835058F22}"/>
              </a:ext>
            </a:extLst>
          </p:cNvPr>
          <p:cNvSpPr/>
          <p:nvPr/>
        </p:nvSpPr>
        <p:spPr>
          <a:xfrm>
            <a:off x="6981824" y="3733799"/>
            <a:ext cx="1852612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XGBoost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85F55-6295-8466-E8CD-67D7D0C75B65}"/>
              </a:ext>
            </a:extLst>
          </p:cNvPr>
          <p:cNvSpPr txBox="1"/>
          <p:nvPr/>
        </p:nvSpPr>
        <p:spPr>
          <a:xfrm>
            <a:off x="4626563" y="67394"/>
            <a:ext cx="9432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BEST RESULTS FOR EACH TECHNIQUE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182890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A45C-6F88-A187-37BB-64481ACD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5" y="90617"/>
            <a:ext cx="8257595" cy="543697"/>
          </a:xfrm>
        </p:spPr>
        <p:txBody>
          <a:bodyPr>
            <a:normAutofit fontScale="90000"/>
          </a:bodyPr>
          <a:lstStyle/>
          <a:p>
            <a:r>
              <a:rPr lang="it-IT" dirty="0"/>
              <a:t>MinMaxScalerHoeffding Tree Classifier_10_10_5</a:t>
            </a:r>
            <a:br>
              <a:rPr lang="it-IT" dirty="0"/>
            </a:br>
            <a:r>
              <a:rPr lang="it-IT" dirty="0"/>
              <a:t>- Training 50% data, Prediction 50% data- 10 features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B4BDA1-0966-8AA4-23A6-FE32785C1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887911"/>
              </p:ext>
            </p:extLst>
          </p:nvPr>
        </p:nvGraphicFramePr>
        <p:xfrm>
          <a:off x="2146300" y="923925"/>
          <a:ext cx="7121525" cy="3371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AD0BCC-42E9-30B9-122E-EFC37C965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82862"/>
              </p:ext>
            </p:extLst>
          </p:nvPr>
        </p:nvGraphicFramePr>
        <p:xfrm>
          <a:off x="2914650" y="4826000"/>
          <a:ext cx="5372100" cy="769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8336756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1384178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95503644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82662557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1033974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00743480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XGBoost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Decision Tree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Random Forest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SVR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LRRidge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053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MAPE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15.20838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</a:rPr>
                        <a:t>16.295243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17.083865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13.2941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18.23117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8945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RMSE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0.398919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0.420371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0.408284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0.491735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0.430583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5657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R^2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0.151055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0.057297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0.110726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-0.289949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</a:rPr>
                        <a:t>0.12315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94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759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1AB0-8A33-2040-E586-2A6EAE1B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5" y="90617"/>
            <a:ext cx="8514770" cy="543697"/>
          </a:xfrm>
        </p:spPr>
        <p:txBody>
          <a:bodyPr>
            <a:normAutofit fontScale="90000"/>
          </a:bodyPr>
          <a:lstStyle/>
          <a:p>
            <a:r>
              <a:rPr lang="it-IT" dirty="0"/>
              <a:t>Prediction for MinMaxScalerHoeffding Tree Classifier_10_10_5</a:t>
            </a:r>
            <a:br>
              <a:rPr lang="it-IT" dirty="0"/>
            </a:br>
            <a:r>
              <a:rPr lang="it-IT" dirty="0"/>
              <a:t>- Training 50% data, Prediction 50% data- 10 features</a:t>
            </a:r>
            <a:endParaRPr lang="en-IN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EBE93E24-7EA7-CABE-00E1-2FD0E94B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07" y="978121"/>
            <a:ext cx="3411835" cy="2450879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8B14CFA-21F5-0C82-A73D-6FFAE3EDB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3" y="3773128"/>
            <a:ext cx="4066723" cy="2512331"/>
          </a:xfrm>
          <a:prstGeom prst="rect">
            <a:avLst/>
          </a:prstGeom>
        </p:spPr>
      </p:pic>
      <p:pic>
        <p:nvPicPr>
          <p:cNvPr id="8" name="Picture 7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B6680921-13BC-AE3B-FF39-8AF570799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07" y="3714135"/>
            <a:ext cx="4066723" cy="2512331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776790D-D182-DA0E-7790-4AD0AF0B4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3" y="1068878"/>
            <a:ext cx="4066722" cy="2512330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05F76D2-557D-3C11-B895-07931F931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39" y="2575956"/>
            <a:ext cx="3333133" cy="239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44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9689A8-E443-3581-5A9A-F58DD565AAFF}"/>
              </a:ext>
            </a:extLst>
          </p:cNvPr>
          <p:cNvSpPr/>
          <p:nvPr/>
        </p:nvSpPr>
        <p:spPr>
          <a:xfrm>
            <a:off x="4561190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087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8E00-6853-4B32-06AD-96E555B9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MaxAbsScalerHoeffding Tree Classifier_10_10_5</a:t>
            </a:r>
            <a:br>
              <a:rPr lang="it-IT" dirty="0"/>
            </a:br>
            <a:r>
              <a:rPr lang="it-IT" dirty="0"/>
              <a:t>- Training 50% data, Prediction 50% data- 5 features</a:t>
            </a:r>
            <a:endParaRPr lang="en-IN" dirty="0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8E955A0A-875D-22AF-C0FC-12344B65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3505FC5A-0709-6F50-0ABF-A551ECA2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044B7-8FE2-04E0-9BF0-08562ED7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5D1F5C3A-1F22-5230-D97A-2D59CF3DF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04BB57-884C-FD58-B404-5F4B3CCEADEE}"/>
              </a:ext>
            </a:extLst>
          </p:cNvPr>
          <p:cNvSpPr txBox="1">
            <a:spLocks/>
          </p:cNvSpPr>
          <p:nvPr/>
        </p:nvSpPr>
        <p:spPr>
          <a:xfrm>
            <a:off x="361379" y="1651050"/>
            <a:ext cx="4579288" cy="2796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Technique- Random Forest</a:t>
            </a:r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D734E8C8-203F-3806-FC04-B8BAB9175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1814302"/>
              </p:ext>
            </p:extLst>
          </p:nvPr>
        </p:nvGraphicFramePr>
        <p:xfrm>
          <a:off x="4591665" y="1052051"/>
          <a:ext cx="6628785" cy="440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F5B6757-63E5-8B84-8433-1F2DC390F38F}"/>
              </a:ext>
            </a:extLst>
          </p:cNvPr>
          <p:cNvSpPr txBox="1"/>
          <p:nvPr/>
        </p:nvSpPr>
        <p:spPr>
          <a:xfrm>
            <a:off x="109314" y="2522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MaxAbsScalerHoeffding Tree Classifier_10_10_5</a:t>
            </a:r>
            <a:br>
              <a:rPr lang="it-IT" dirty="0"/>
            </a:br>
            <a:r>
              <a:rPr lang="it-IT" dirty="0"/>
              <a:t>- Training 50% data, Prediction 50% data- 5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19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2B18-F5E2-2BCB-C68B-E21965F9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MaxAbsScalerHoeffding Tree Classifier_10_10_5</a:t>
            </a:r>
            <a:br>
              <a:rPr lang="it-IT" dirty="0"/>
            </a:br>
            <a:r>
              <a:rPr lang="it-IT" dirty="0"/>
              <a:t>- Training 50% data, Prediction 50% data- 5 features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7C2439-EDAE-1BE8-76AF-8544D09A3FB4}"/>
              </a:ext>
            </a:extLst>
          </p:cNvPr>
          <p:cNvSpPr/>
          <p:nvPr/>
        </p:nvSpPr>
        <p:spPr>
          <a:xfrm>
            <a:off x="597477" y="1762703"/>
            <a:ext cx="2886829" cy="194239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0.024645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0.026301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0.004106</a:t>
            </a:r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D11E2D-2A8B-D618-A34D-7F203D7AF8CE}"/>
              </a:ext>
            </a:extLst>
          </p:cNvPr>
          <p:cNvSpPr/>
          <p:nvPr/>
        </p:nvSpPr>
        <p:spPr>
          <a:xfrm>
            <a:off x="4907315" y="1632186"/>
            <a:ext cx="2886829" cy="194239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0.025134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0.026346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0.003464</a:t>
            </a:r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576174-3160-5A11-1271-F066F438AA9E}"/>
              </a:ext>
            </a:extLst>
          </p:cNvPr>
          <p:cNvSpPr/>
          <p:nvPr/>
        </p:nvSpPr>
        <p:spPr>
          <a:xfrm>
            <a:off x="1726342" y="4372682"/>
            <a:ext cx="2886829" cy="19423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0.148651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0.152538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0.130821</a:t>
            </a:r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059FD-8C80-8E05-A8B3-291889C88596}"/>
              </a:ext>
            </a:extLst>
          </p:cNvPr>
          <p:cNvSpPr/>
          <p:nvPr/>
        </p:nvSpPr>
        <p:spPr>
          <a:xfrm>
            <a:off x="5888768" y="4458406"/>
            <a:ext cx="2886829" cy="194239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0.027450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0.028034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 0.005639</a:t>
            </a:r>
          </a:p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02DEE1-9BC8-49F9-FE25-F656340C4D8C}"/>
              </a:ext>
            </a:extLst>
          </p:cNvPr>
          <p:cNvSpPr/>
          <p:nvPr/>
        </p:nvSpPr>
        <p:spPr>
          <a:xfrm>
            <a:off x="8450993" y="1486607"/>
            <a:ext cx="2886829" cy="19423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0.009330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0.024728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0.007016</a:t>
            </a:r>
          </a:p>
          <a:p>
            <a:pPr algn="ctr"/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79C6C13-61C6-6DDF-B007-4C89CAA621CF}"/>
              </a:ext>
            </a:extLst>
          </p:cNvPr>
          <p:cNvSpPr/>
          <p:nvPr/>
        </p:nvSpPr>
        <p:spPr>
          <a:xfrm>
            <a:off x="2219400" y="706394"/>
            <a:ext cx="1914833" cy="985836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XGBOOST</a:t>
            </a:r>
            <a:endParaRPr lang="en-IN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EB0FF87C-20F5-83D6-8699-769ACB1D0120}"/>
              </a:ext>
            </a:extLst>
          </p:cNvPr>
          <p:cNvSpPr/>
          <p:nvPr/>
        </p:nvSpPr>
        <p:spPr>
          <a:xfrm>
            <a:off x="6524567" y="500771"/>
            <a:ext cx="1914833" cy="985836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8A7F92A5-6145-4039-6F6D-7BAB000D96B8}"/>
              </a:ext>
            </a:extLst>
          </p:cNvPr>
          <p:cNvSpPr/>
          <p:nvPr/>
        </p:nvSpPr>
        <p:spPr>
          <a:xfrm>
            <a:off x="9456327" y="421483"/>
            <a:ext cx="1914833" cy="985836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0285D0E1-9BEF-619B-00F8-F3C0D4978D30}"/>
              </a:ext>
            </a:extLst>
          </p:cNvPr>
          <p:cNvSpPr/>
          <p:nvPr/>
        </p:nvSpPr>
        <p:spPr>
          <a:xfrm>
            <a:off x="3605595" y="3405186"/>
            <a:ext cx="1914833" cy="985836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</a:t>
            </a:r>
            <a:endParaRPr lang="en-IN" dirty="0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5A20CBA7-CE21-C6DE-5FCC-64210AC52D81}"/>
              </a:ext>
            </a:extLst>
          </p:cNvPr>
          <p:cNvSpPr/>
          <p:nvPr/>
        </p:nvSpPr>
        <p:spPr>
          <a:xfrm>
            <a:off x="7322726" y="3405186"/>
            <a:ext cx="1914833" cy="985836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LRRIDGE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52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8B16-92F2-4610-41D8-1F398631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MaxAbsScalerHoeffding Tree Classifier_10_10_5</a:t>
            </a:r>
            <a:br>
              <a:rPr lang="it-IT" dirty="0"/>
            </a:br>
            <a:r>
              <a:rPr lang="it-IT" dirty="0"/>
              <a:t>- Training 50% data, Prediction 50% data- 5 features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449B26-F032-96F4-EA56-51E384247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741494"/>
              </p:ext>
            </p:extLst>
          </p:nvPr>
        </p:nvGraphicFramePr>
        <p:xfrm>
          <a:off x="2717801" y="1060693"/>
          <a:ext cx="6521450" cy="3747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0CB1D1-8CFD-21BC-D35C-88529CCF3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91021"/>
              </p:ext>
            </p:extLst>
          </p:nvPr>
        </p:nvGraphicFramePr>
        <p:xfrm>
          <a:off x="3005598" y="5129264"/>
          <a:ext cx="5295900" cy="769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7855885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70074558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415398248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16211806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47937701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61883963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XGBoost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Decision Tree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Random Forest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SVR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LRRidge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696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MAPE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0.020134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0.020115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</a:rPr>
                        <a:t>0.020103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0.032071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0.020128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224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RMSE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0.040314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0.040289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0.040222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0.042025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0.04029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5502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R^2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-0.00162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-0.000355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0.002974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-0.08844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</a:rPr>
                        <a:t>-0.00041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422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36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6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55" y="90617"/>
            <a:ext cx="9000545" cy="543697"/>
          </a:xfrm>
        </p:spPr>
        <p:txBody>
          <a:bodyPr>
            <a:normAutofit fontScale="90000"/>
          </a:bodyPr>
          <a:lstStyle/>
          <a:p>
            <a:r>
              <a:rPr lang="it-IT" dirty="0"/>
              <a:t>Prediction for MaxAbsScalerHoeffding Tree Classifier_10_10_5</a:t>
            </a:r>
            <a:br>
              <a:rPr lang="it-IT" dirty="0"/>
            </a:br>
            <a:r>
              <a:rPr lang="it-IT" dirty="0"/>
              <a:t>- Training 50% data, Prediction 50% data- 5 features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DA7A22C-FD23-9072-447A-29DA4AF5C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5" y="1223311"/>
            <a:ext cx="3278292" cy="2284123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42AB9F1-8280-8AA5-9E2C-5E10D3567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2124857"/>
            <a:ext cx="3743538" cy="260828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A24F34-EACD-C443-0BE3-615B4D793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1206888"/>
            <a:ext cx="3239769" cy="225728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5A26F96-B922-8010-8ECB-D205E74AE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638652"/>
            <a:ext cx="3743538" cy="224774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DDB215F-5767-92FA-12EE-43A180DBC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783217"/>
            <a:ext cx="3239769" cy="22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B488-AE78-D509-8394-6E278E46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5" y="90617"/>
            <a:ext cx="7724195" cy="543697"/>
          </a:xfrm>
        </p:spPr>
        <p:txBody>
          <a:bodyPr>
            <a:normAutofit fontScale="90000"/>
          </a:bodyPr>
          <a:lstStyle/>
          <a:p>
            <a:r>
              <a:rPr lang="it-IT" dirty="0"/>
              <a:t>MaxAbsScalerHoeffding Tree Classifier_10_10_5</a:t>
            </a:r>
            <a:br>
              <a:rPr lang="it-IT" dirty="0"/>
            </a:br>
            <a:r>
              <a:rPr lang="it-IT" dirty="0"/>
              <a:t>- Training 80% data, Prediction 20% data- 5 features</a:t>
            </a:r>
            <a:endParaRPr lang="en-IN" dirty="0"/>
          </a:p>
        </p:txBody>
      </p:sp>
      <p:sp>
        <p:nvSpPr>
          <p:cNvPr id="3" name="Freeform: Shape 8">
            <a:extLst>
              <a:ext uri="{FF2B5EF4-FFF2-40B4-BE49-F238E27FC236}">
                <a16:creationId xmlns:a16="http://schemas.microsoft.com/office/drawing/2014/main" id="{9BFA27D2-79FD-0B1C-5003-1EBF2F8ED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" name="Rectangle 10">
            <a:extLst>
              <a:ext uri="{FF2B5EF4-FFF2-40B4-BE49-F238E27FC236}">
                <a16:creationId xmlns:a16="http://schemas.microsoft.com/office/drawing/2014/main" id="{BB25F392-AD99-1813-0098-5774D8997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93F22-2D9D-943C-94BA-940351887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5">
            <a:extLst>
              <a:ext uri="{FF2B5EF4-FFF2-40B4-BE49-F238E27FC236}">
                <a16:creationId xmlns:a16="http://schemas.microsoft.com/office/drawing/2014/main" id="{EC8008E1-3FA5-5BDF-9BE4-BD6973F6B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39C3FF-B4DB-91F3-D040-EDF827084997}"/>
              </a:ext>
            </a:extLst>
          </p:cNvPr>
          <p:cNvSpPr txBox="1">
            <a:spLocks/>
          </p:cNvSpPr>
          <p:nvPr/>
        </p:nvSpPr>
        <p:spPr>
          <a:xfrm>
            <a:off x="361379" y="1651050"/>
            <a:ext cx="4579288" cy="2796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Technique- Decision Tree</a:t>
            </a:r>
          </a:p>
        </p:txBody>
      </p:sp>
      <p:graphicFrame>
        <p:nvGraphicFramePr>
          <p:cNvPr id="8" name="TextBox 7">
            <a:extLst>
              <a:ext uri="{FF2B5EF4-FFF2-40B4-BE49-F238E27FC236}">
                <a16:creationId xmlns:a16="http://schemas.microsoft.com/office/drawing/2014/main" id="{DB164907-476A-0EB4-A60F-2DCEFED03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695448"/>
              </p:ext>
            </p:extLst>
          </p:nvPr>
        </p:nvGraphicFramePr>
        <p:xfrm>
          <a:off x="4591665" y="1052051"/>
          <a:ext cx="6628785" cy="440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19E2CC1-DAF2-837C-5BB3-A263698DA8D7}"/>
              </a:ext>
            </a:extLst>
          </p:cNvPr>
          <p:cNvSpPr txBox="1"/>
          <p:nvPr/>
        </p:nvSpPr>
        <p:spPr>
          <a:xfrm>
            <a:off x="105355" y="2995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MaxAbsScalerHoeffding Tree Classifier_10_10_5</a:t>
            </a:r>
            <a:br>
              <a:rPr lang="it-IT" dirty="0"/>
            </a:br>
            <a:r>
              <a:rPr lang="it-IT" dirty="0"/>
              <a:t>- Training 80% data, Prediction 20% data- 5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91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9F11-0B39-AD17-AE1E-E1B21724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MaxAbsScalerHoeffding Tree Classifier_10_10_5</a:t>
            </a:r>
            <a:br>
              <a:rPr lang="it-IT" dirty="0"/>
            </a:br>
            <a:r>
              <a:rPr lang="it-IT" dirty="0"/>
              <a:t>- Training 80% data, Prediction 20% data- 5 features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5419FE-2673-641F-0586-43D5FC8DE8F3}"/>
              </a:ext>
            </a:extLst>
          </p:cNvPr>
          <p:cNvSpPr/>
          <p:nvPr/>
        </p:nvSpPr>
        <p:spPr>
          <a:xfrm>
            <a:off x="1381124" y="1838325"/>
            <a:ext cx="2828925" cy="18954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0.016776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0.016823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0.002588</a:t>
            </a:r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91B831-4DCD-D5C8-76E3-538EB761C9EE}"/>
              </a:ext>
            </a:extLst>
          </p:cNvPr>
          <p:cNvSpPr/>
          <p:nvPr/>
        </p:nvSpPr>
        <p:spPr>
          <a:xfrm>
            <a:off x="4591049" y="1838324"/>
            <a:ext cx="2828925" cy="18954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0.016473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0.016620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0.002652</a:t>
            </a:r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55A4CD-19B0-5643-4C48-6E6FEB24155B}"/>
              </a:ext>
            </a:extLst>
          </p:cNvPr>
          <p:cNvSpPr/>
          <p:nvPr/>
        </p:nvSpPr>
        <p:spPr>
          <a:xfrm>
            <a:off x="1381123" y="4724399"/>
            <a:ext cx="2828925" cy="18954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0.037104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0.037105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0.023776</a:t>
            </a:r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A70F08-A274-01CE-887A-BCC84F3CFE85}"/>
              </a:ext>
            </a:extLst>
          </p:cNvPr>
          <p:cNvSpPr/>
          <p:nvPr/>
        </p:nvSpPr>
        <p:spPr>
          <a:xfrm>
            <a:off x="5543549" y="4810123"/>
            <a:ext cx="2828925" cy="18954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0.017497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0.017761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 0.003083</a:t>
            </a:r>
          </a:p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518B6E-DDE8-79D2-8F5D-6F0050B7F0B6}"/>
              </a:ext>
            </a:extLst>
          </p:cNvPr>
          <p:cNvSpPr/>
          <p:nvPr/>
        </p:nvSpPr>
        <p:spPr>
          <a:xfrm>
            <a:off x="8105774" y="1838324"/>
            <a:ext cx="2828925" cy="1895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0.010966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0.017507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0.001521</a:t>
            </a:r>
          </a:p>
          <a:p>
            <a:pPr algn="ctr"/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725A6803-2AA4-459E-B8B9-F38AD05C6539}"/>
              </a:ext>
            </a:extLst>
          </p:cNvPr>
          <p:cNvSpPr/>
          <p:nvPr/>
        </p:nvSpPr>
        <p:spPr>
          <a:xfrm>
            <a:off x="2162175" y="747714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XGBOOST</a:t>
            </a:r>
            <a:endParaRPr lang="en-IN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9A3CDB6E-1CBC-97E9-30D8-B19B27721F75}"/>
              </a:ext>
            </a:extLst>
          </p:cNvPr>
          <p:cNvSpPr/>
          <p:nvPr/>
        </p:nvSpPr>
        <p:spPr>
          <a:xfrm>
            <a:off x="5543549" y="723902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41DF0950-259F-5CB2-14AF-C9C4D2555128}"/>
              </a:ext>
            </a:extLst>
          </p:cNvPr>
          <p:cNvSpPr/>
          <p:nvPr/>
        </p:nvSpPr>
        <p:spPr>
          <a:xfrm>
            <a:off x="9091612" y="750096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EE1365DD-9735-7806-C614-E4A19C9ACBFE}"/>
              </a:ext>
            </a:extLst>
          </p:cNvPr>
          <p:cNvSpPr/>
          <p:nvPr/>
        </p:nvSpPr>
        <p:spPr>
          <a:xfrm>
            <a:off x="3240880" y="3733799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</a:t>
            </a:r>
            <a:endParaRPr lang="en-IN" dirty="0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40EC5010-2EF4-AE8A-BBF7-E782B8F36324}"/>
              </a:ext>
            </a:extLst>
          </p:cNvPr>
          <p:cNvSpPr/>
          <p:nvPr/>
        </p:nvSpPr>
        <p:spPr>
          <a:xfrm>
            <a:off x="6958011" y="3733799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LRRIDGE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60F6D3-A7A8-DD60-1C36-DEFA2203A215}"/>
              </a:ext>
            </a:extLst>
          </p:cNvPr>
          <p:cNvSpPr txBox="1"/>
          <p:nvPr/>
        </p:nvSpPr>
        <p:spPr>
          <a:xfrm>
            <a:off x="5872161" y="43700"/>
            <a:ext cx="6877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BEST RESULTS FOR EACH TECHNIQUE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404139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956C-BA8B-7C96-DCB4-64506764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MaxAbsScalerHoeffding Tree Classifier_10_10_5</a:t>
            </a:r>
            <a:br>
              <a:rPr lang="it-IT" dirty="0"/>
            </a:br>
            <a:r>
              <a:rPr lang="it-IT" dirty="0"/>
              <a:t>- Training 80% data, Prediction 20% data- 5 features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7E000D-E13F-2A43-BE40-EF5C19D2EB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482566"/>
              </p:ext>
            </p:extLst>
          </p:nvPr>
        </p:nvGraphicFramePr>
        <p:xfrm>
          <a:off x="1882776" y="1133475"/>
          <a:ext cx="7632700" cy="4176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40FAF5-8402-183D-C769-A2D9C2AB9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86692"/>
              </p:ext>
            </p:extLst>
          </p:nvPr>
        </p:nvGraphicFramePr>
        <p:xfrm>
          <a:off x="3028950" y="5561330"/>
          <a:ext cx="5139824" cy="7119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634">
                  <a:extLst>
                    <a:ext uri="{9D8B030D-6E8A-4147-A177-3AD203B41FA5}">
                      <a16:colId xmlns:a16="http://schemas.microsoft.com/office/drawing/2014/main" val="495525327"/>
                    </a:ext>
                  </a:extLst>
                </a:gridCol>
                <a:gridCol w="616286">
                  <a:extLst>
                    <a:ext uri="{9D8B030D-6E8A-4147-A177-3AD203B41FA5}">
                      <a16:colId xmlns:a16="http://schemas.microsoft.com/office/drawing/2014/main" val="559443976"/>
                    </a:ext>
                  </a:extLst>
                </a:gridCol>
                <a:gridCol w="1466760">
                  <a:extLst>
                    <a:ext uri="{9D8B030D-6E8A-4147-A177-3AD203B41FA5}">
                      <a16:colId xmlns:a16="http://schemas.microsoft.com/office/drawing/2014/main" val="3196836069"/>
                    </a:ext>
                  </a:extLst>
                </a:gridCol>
                <a:gridCol w="1232572">
                  <a:extLst>
                    <a:ext uri="{9D8B030D-6E8A-4147-A177-3AD203B41FA5}">
                      <a16:colId xmlns:a16="http://schemas.microsoft.com/office/drawing/2014/main" val="2618414700"/>
                    </a:ext>
                  </a:extLst>
                </a:gridCol>
                <a:gridCol w="616286">
                  <a:extLst>
                    <a:ext uri="{9D8B030D-6E8A-4147-A177-3AD203B41FA5}">
                      <a16:colId xmlns:a16="http://schemas.microsoft.com/office/drawing/2014/main" val="2244891744"/>
                    </a:ext>
                  </a:extLst>
                </a:gridCol>
                <a:gridCol w="616286">
                  <a:extLst>
                    <a:ext uri="{9D8B030D-6E8A-4147-A177-3AD203B41FA5}">
                      <a16:colId xmlns:a16="http://schemas.microsoft.com/office/drawing/2014/main" val="1740269688"/>
                    </a:ext>
                  </a:extLst>
                </a:gridCol>
              </a:tblGrid>
              <a:tr h="1861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XGBoost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Decision Tree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Random Forest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SVR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LRRidge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42171"/>
                  </a:ext>
                </a:extLst>
              </a:tr>
              <a:tr h="1540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MAPE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0.01274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0.012742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</a:rPr>
                        <a:t>0.008786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0.023907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0.012724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1493"/>
                  </a:ext>
                </a:extLst>
              </a:tr>
              <a:tr h="1540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RMSE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0.031913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0.031896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0.026941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0.03381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0.031898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759868"/>
                  </a:ext>
                </a:extLst>
              </a:tr>
              <a:tr h="1540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R^2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-0.00119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-0.000153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0.286442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>
                          <a:effectLst/>
                        </a:rPr>
                        <a:t>-0.12379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u="none" strike="noStrike" dirty="0">
                          <a:effectLst/>
                        </a:rPr>
                        <a:t>-0.00026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10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1344</Words>
  <Application>Microsoft Office PowerPoint</Application>
  <PresentationFormat>Widescreen</PresentationFormat>
  <Paragraphs>313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Comparison between two models</vt:lpstr>
      <vt:lpstr>MaxAbsScaler_Hoeff_10_10_5</vt:lpstr>
      <vt:lpstr>MaxAbsScalerHoeffding Tree Classifier_10_10_5 - Training 50% data, Prediction 50% data- 5 features</vt:lpstr>
      <vt:lpstr>MaxAbsScalerHoeffding Tree Classifier_10_10_5 - Training 50% data, Prediction 50% data- 5 features</vt:lpstr>
      <vt:lpstr>MaxAbsScalerHoeffding Tree Classifier_10_10_5 - Training 50% data, Prediction 50% data- 5 features</vt:lpstr>
      <vt:lpstr>Prediction for MaxAbsScalerHoeffding Tree Classifier_10_10_5 - Training 50% data, Prediction 50% data- 5 features</vt:lpstr>
      <vt:lpstr>MaxAbsScalerHoeffding Tree Classifier_10_10_5 - Training 80% data, Prediction 20% data- 5 features</vt:lpstr>
      <vt:lpstr>MaxAbsScalerHoeffding Tree Classifier_10_10_5 - Training 80% data, Prediction 20% data- 5 features</vt:lpstr>
      <vt:lpstr>MaxAbsScalerHoeffding Tree Classifier_10_10_5 - Training 80% data, Prediction 20% data- 5 features</vt:lpstr>
      <vt:lpstr>Prediction for MaxAbsScalerHoeffding Tree Classifier_10_10_5 - Training 80% data, Prediction 20% data- 5 features</vt:lpstr>
      <vt:lpstr>PowerPoint Presentation</vt:lpstr>
      <vt:lpstr>PowerPoint Presentation</vt:lpstr>
      <vt:lpstr>PowerPoint Presentation</vt:lpstr>
      <vt:lpstr>Prediction for MaxAbsScalerHoeffding Tree Classifier_10_10_5 - Training 50% data, Prediction 50% data- 10 features</vt:lpstr>
      <vt:lpstr>PowerPoint Presentation</vt:lpstr>
      <vt:lpstr>MinMaxScalerHoeffding Tree Classifier_10_10_5 - Training 50% data, Prediction 50% data- 5 features</vt:lpstr>
      <vt:lpstr>MinMaxScalerHoeffding Tree Classifier_10_10_5 - Training 50% data, Prediction 50% data- 5 features</vt:lpstr>
      <vt:lpstr>MinMaxScalerHoeffding Tree Classifier_10_10_5 - Training 50% data, Prediction 50% data- 5 features</vt:lpstr>
      <vt:lpstr>Prediction for MinMaxScalerHoeffding Tree Classifier_10_10_5 - Training 50% data, Prediction 50% data- 5 features</vt:lpstr>
      <vt:lpstr>MinMaxScalerHoeffding Tree Classifier_10_10_5 - Training 50% data, Prediction 50% data- 10 features</vt:lpstr>
      <vt:lpstr>MinMaxScalerHoeffding Tree Classifier_10_10_5 - Training 50% data, Prediction 50% data- 10 features</vt:lpstr>
      <vt:lpstr>MinMaxScalerHoeffding Tree Classifier_10_10_5 - Training 50% data, Prediction 50% data- 10 features</vt:lpstr>
      <vt:lpstr>Prediction for MinMaxScalerHoeffding Tree Classifier_10_10_5 - Training 50% data, Prediction 50% data- 10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Rajendran</dc:creator>
  <cp:lastModifiedBy>Priyanka Rajendran</cp:lastModifiedBy>
  <cp:revision>20</cp:revision>
  <dcterms:created xsi:type="dcterms:W3CDTF">2023-03-13T11:22:06Z</dcterms:created>
  <dcterms:modified xsi:type="dcterms:W3CDTF">2023-03-17T16:01:13Z</dcterms:modified>
</cp:coreProperties>
</file>