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3B67-D1A8-063D-F356-879F6E7CC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9B152-FBD6-FAC9-AC4C-170ABAB9D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A71C-EA5B-04E9-B862-204293AA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2166-201A-8EFA-B756-6ABC6978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9FB4-E6CB-717F-4CCE-DB390585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42A5-A7AF-A685-1182-AC6A3823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4180C-95B9-32BC-50AC-F791252D6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C66C-7793-15BE-DC51-0B6200E0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FA0D-2F39-D22D-5129-BC0C3D82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4F1D-5F6C-089B-D47C-50D05E6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44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9F471-5C84-73BF-6C3F-BC535DCEB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ADB95-FB0E-5F95-21DB-41771B2A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AC449-88F8-63A5-B8B7-DD92AA4A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B448-0D08-1351-F3C1-16752A5C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E65C-CE48-4309-E335-864AF97D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890D-21B9-910A-2664-95AB07AD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4B75-87A7-7F22-620B-627E7A1C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E525-C45F-60B6-484E-44D2119F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606E-C885-29EA-B640-4A2137AE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57BE-5CA1-0590-26BF-EC0257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4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CCFC-B0C9-F008-A7AB-4F992387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C1496-F455-E45C-F3FD-21D47081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57B5-B041-CD75-778C-5546F2C1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9014-66EB-7EA6-A25D-2895BA29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23E1-86DB-C677-D767-48C3BF3D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34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0718-CD68-16AF-E63A-61C4D997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E56A-ED44-C937-5884-BA862B3AA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40B19-E687-9F10-1475-9D0E7A9FB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0B7C5-5568-B055-0CBA-CB34C1C2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A3AB-BC2C-4F3B-5649-12AC0F95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5A362-8394-7142-AFF6-9B21CB84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7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B3BC-EA6A-3DCF-B040-B5426F62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E3C7-F050-D514-8B7F-E5E2D87B9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55BB4-AD86-70E6-15AD-A68BBF2CF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10FCB-E483-0C84-328E-4F450F777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88F9F-5A77-A0DB-AF4D-472FF7938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7C2A3-107D-3B1A-5BAB-A4B456AD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D1411-86A1-9230-76BC-2FD69B94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813DE-324C-5A96-B9C6-1DEE4BF7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4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BEF7-E337-486A-64F1-B6A72A88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7F434-4005-4768-29F5-216A1859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BA1E3-9492-369B-0A80-DAD69107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DB28D-D108-FDA5-5517-BE459A6C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3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824BE-409D-EDD3-57A9-6DB2A93B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29B80-46A2-E8CF-F339-9FEF9400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C03C-DE2C-B278-4B87-30E15A60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05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3750-133E-DCFC-AD3E-5983FDA4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F833-3DDD-589F-6FDD-682E5348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688C6-F05E-F18E-E6BD-2A12BDB6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87769-55C1-1163-F0BA-8A77C80C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AE5E4-FCA9-5AA1-26E2-B03D9A32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5A74-AE6E-7ED1-BB4E-F1FDB1AE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1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4F14-A012-6927-B0C7-5BF9093E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A4FA3-2B8B-2D64-EAED-1504AF0ED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AB183-BB4F-0DD4-D185-0AD8919CC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DA7EB-4E27-2595-0CDF-0ABCC999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175C3-5A84-0117-1DDD-65EF7D71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867C1-881B-6121-917F-F0B8EF90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26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18CE9-A1DD-F964-8E2E-BBC5FA67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5CB33-EF9E-BE8E-3177-3980FB87F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621A-87C9-AB96-15A8-F90A1B573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C48F6-C373-4251-95DB-651B77BA268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1254-1E06-9CEC-3875-91B23258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FD66-FE1A-73A0-A4C7-E7626B2A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43AED-9229-46CA-92F7-8C09BD76A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0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23273-07EB-02AD-D1F7-9DF1BCC54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US" sz="7000"/>
              <a:t>Analysis of Agrawal Dataset</a:t>
            </a:r>
            <a:endParaRPr lang="en-IN" sz="7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8B47-4B35-7C60-1779-157DF329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sz="1300" dirty="0"/>
              <a:t>Master Thesis- Presentation 2</a:t>
            </a:r>
          </a:p>
          <a:p>
            <a:r>
              <a:rPr lang="en-US" sz="1300" dirty="0"/>
              <a:t>By</a:t>
            </a:r>
          </a:p>
          <a:p>
            <a:r>
              <a:rPr lang="en-US" sz="1300" dirty="0"/>
              <a:t>Priyanka Rajendran [10704486]</a:t>
            </a:r>
            <a:endParaRPr lang="en-IN" sz="1300" dirty="0"/>
          </a:p>
        </p:txBody>
      </p:sp>
      <p:cxnSp>
        <p:nvCxnSpPr>
          <p:cNvPr id="40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1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B98FF-69CB-4167-4FA5-C636D3C6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StandardScalerKNNClassifier</a:t>
            </a:r>
            <a:br>
              <a:rPr lang="en-US" sz="21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FD72921-EF2D-152A-D5A2-3C26D99E67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67220"/>
            <a:ext cx="7214616" cy="46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5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004F9-3E8A-F456-EA2A-A09FD4A4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MaxAbsScalerKNNClassifier</a:t>
            </a:r>
            <a:br>
              <a:rPr lang="en-US" sz="21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C3DCFFA-DC8A-393C-6744-9B7FFBD613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43979"/>
            <a:ext cx="7214616" cy="494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2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FCBC4-3A42-DA59-9D5F-790CD55E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MinMaxScalerLogisticRegression</a:t>
            </a:r>
          </a:p>
        </p:txBody>
      </p:sp>
      <p:sp>
        <p:nvSpPr>
          <p:cNvPr id="102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4C2DE57-D579-285A-AEB2-6D5733121F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67220"/>
            <a:ext cx="7214616" cy="46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3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8E9076-8A64-D4A4-FCA5-1F9D9B3EBE3A}"/>
              </a:ext>
            </a:extLst>
          </p:cNvPr>
          <p:cNvSpPr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kern="120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E12E660-74D1-08FC-D980-D4DDA05B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6613" y="643467"/>
            <a:ext cx="855877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10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1" name="Rectangle 11272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Freeform: Shape 11274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266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9C1A421F-5B28-60DD-EE74-6CC1324D0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277" y="228600"/>
            <a:ext cx="760924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6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B902C-2E82-297B-CC7A-F4C84A43582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StandardScalerHoeffdingTreeClassifier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MinMaxScalerGaussianNB</a:t>
            </a:r>
            <a:endParaRPr lang="en-US" sz="15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MinMaxScalerHoeffdingTreeClassifier</a:t>
            </a:r>
            <a:endParaRPr lang="en-US" sz="15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MaxAbsScalerHoeffdingTreeClassifier</a:t>
            </a:r>
            <a:endParaRPr lang="en-US" sz="15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StandardScalerLogisticRegression</a:t>
            </a:r>
            <a:endParaRPr lang="en-US" sz="15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MinMaxScalerKNNClassifier</a:t>
            </a:r>
            <a:endParaRPr lang="en-US" sz="15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StandardScalerKNNClassifier</a:t>
            </a:r>
            <a:endParaRPr lang="en-US" sz="15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MaxAbsScalerKNNClassifier</a:t>
            </a:r>
            <a:endParaRPr lang="en-US" sz="15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MinMaxScalerLogisticRegression</a:t>
            </a:r>
            <a:endParaRPr lang="en-US" sz="1500" dirty="0"/>
          </a:p>
        </p:txBody>
      </p:sp>
      <p:pic>
        <p:nvPicPr>
          <p:cNvPr id="102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61A0498-0F33-99E7-6754-80F7ED061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99809"/>
            <a:ext cx="6903720" cy="41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4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F857A-477A-874F-F335-0CF69C17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StandardScalerLogisticRegression</a:t>
            </a:r>
            <a:br>
              <a:rPr lang="en-US" sz="17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578E2FD-B9B4-4ABE-0310-407E68F219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67220"/>
            <a:ext cx="7214616" cy="46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A877D-7401-5B3F-D6AC-B12035A83789}"/>
              </a:ext>
            </a:extLst>
          </p:cNvPr>
          <p:cNvSpPr txBox="1"/>
          <p:nvPr/>
        </p:nvSpPr>
        <p:spPr>
          <a:xfrm>
            <a:off x="6743700" y="6200775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values for the model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F8A65C-ACB6-F48A-0501-095BC088DF8F}"/>
              </a:ext>
            </a:extLst>
          </p:cNvPr>
          <p:cNvSpPr txBox="1"/>
          <p:nvPr/>
        </p:nvSpPr>
        <p:spPr>
          <a:xfrm rot="16200000">
            <a:off x="3067604" y="3259341"/>
            <a:ext cx="256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27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07B56-F407-01DF-A4CA-935CC129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MinMaxScalerGaussianNB</a:t>
            </a:r>
            <a:br>
              <a:rPr lang="en-US" sz="21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hape, square&#10;&#10;Description automatically generated">
            <a:extLst>
              <a:ext uri="{FF2B5EF4-FFF2-40B4-BE49-F238E27FC236}">
                <a16:creationId xmlns:a16="http://schemas.microsoft.com/office/drawing/2014/main" id="{4FE77AFD-8DD0-958B-BDDB-42438CB1F5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67220"/>
            <a:ext cx="7214616" cy="46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5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35BF6-65F5-67AF-036A-D4A09471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MinMaxScalerHoeffdingTreeClassifier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B84E827-78B2-7FD1-9D3F-DA7C94C3C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79481"/>
            <a:ext cx="7214616" cy="467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E01A-2880-734D-677E-7D5CEB10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MaxAbsScalerHoeffdingTreeClassifier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hart&#10;&#10;Description automatically generated">
            <a:extLst>
              <a:ext uri="{FF2B5EF4-FFF2-40B4-BE49-F238E27FC236}">
                <a16:creationId xmlns:a16="http://schemas.microsoft.com/office/drawing/2014/main" id="{246A4DF7-F8EC-734D-E5AC-830876FDF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67220"/>
            <a:ext cx="7214616" cy="46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57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D9EB4-83E1-E501-88CA-9296AF72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StandardScalerHoeffdingTreeClassifier</a:t>
            </a:r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96BC800-7C58-8939-577D-1AE3AD5C49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067220"/>
            <a:ext cx="7220712" cy="46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9E3DB-E174-41B2-6C84-D17A85BE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MinMaxScalerKNNClassifier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305F25F-FA4D-D828-15A4-B0D2A63D85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67220"/>
            <a:ext cx="7214616" cy="46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46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Analysis of Agrawal Dataset</vt:lpstr>
      <vt:lpstr>PowerPoint Presentation</vt:lpstr>
      <vt:lpstr>PowerPoint Presentation</vt:lpstr>
      <vt:lpstr>StandardScalerLogisticRegression </vt:lpstr>
      <vt:lpstr>MinMaxScalerGaussianNB </vt:lpstr>
      <vt:lpstr>MinMaxScalerHoeffdingTreeClassifier</vt:lpstr>
      <vt:lpstr>MaxAbsScalerHoeffdingTreeClassifier</vt:lpstr>
      <vt:lpstr>StandardScalerHoeffdingTreeClassifier</vt:lpstr>
      <vt:lpstr>MinMaxScalerKNNClassifier</vt:lpstr>
      <vt:lpstr>StandardScalerKNNClassifier </vt:lpstr>
      <vt:lpstr>MaxAbsScalerKNNClassifier </vt:lpstr>
      <vt:lpstr>MinMaxScalerLogisticRegression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Rajendran</dc:creator>
  <cp:lastModifiedBy>Priyanka Rajendran</cp:lastModifiedBy>
  <cp:revision>4</cp:revision>
  <dcterms:created xsi:type="dcterms:W3CDTF">2022-11-14T20:24:14Z</dcterms:created>
  <dcterms:modified xsi:type="dcterms:W3CDTF">2022-11-15T22:18:49Z</dcterms:modified>
</cp:coreProperties>
</file>