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67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14CF-7C5D-F817-2005-841E54B6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B3DC7-2877-75F9-4B9E-09DB718FB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0FD1-D772-0BD3-B935-327C1833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0482-3A3D-4A1B-9F25-1544D0AA3B9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EA49-39E4-BEDA-347F-DCFBBDDD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95D52-2481-02C0-C957-5949E1F8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0D6-A204-4233-BCFB-4407543C2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6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139D-AADC-4A2A-A001-78F81EC1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336EF-6D3B-713D-94A2-CF1ED74B5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AE900-B65B-8A9F-721E-D9868920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0482-3A3D-4A1B-9F25-1544D0AA3B9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DFC9-B0F6-BF1A-02C2-8F66A568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CBD13-806E-A518-7E70-F2590746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0D6-A204-4233-BCFB-4407543C2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09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F1561-E07C-9230-A82F-CED71DE61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8F65B-64F1-803B-6CBE-F0316717A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C28F-8693-0E27-993B-F360A05A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0482-3A3D-4A1B-9F25-1544D0AA3B9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9AA0-08A5-41D8-434B-1EB66687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6B5C0-4589-0539-D7A5-42CA6BC2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0D6-A204-4233-BCFB-4407543C2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8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000-4B66-B82D-3710-969EFB06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9D9E-2250-E385-2FB5-FB80CF0C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16422-78A4-B6EF-2A19-177C19D6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0482-3A3D-4A1B-9F25-1544D0AA3B9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02550-C310-38A1-97E2-A9FCCD10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E7C7-7D54-5B4D-A414-C22514A5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0D6-A204-4233-BCFB-4407543C2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95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21CD-9CBD-D304-4C60-8A68F43C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70A4-BFFC-2822-01A4-5B6CE4BA5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8A06-139C-69D9-5EDC-33079E87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0482-3A3D-4A1B-9F25-1544D0AA3B9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ECFA-87D3-4027-C467-B9FF4DA9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61A88-CD06-150B-AB49-7D47C465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0D6-A204-4233-BCFB-4407543C2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5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A987-DC12-FF1C-02BC-5B926B8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0EB4-0C3B-CD31-2AE0-C3D0552D3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0DAE1-B098-D60E-D269-729030CAD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07CD8-A2C5-89CC-2039-46B6C5B4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0482-3A3D-4A1B-9F25-1544D0AA3B9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6675C-51FD-EF48-DB2E-63C61824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83730-53B6-F8BD-F594-02EEF574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0D6-A204-4233-BCFB-4407543C2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75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3039-AC1E-6AFF-244F-5D4A44CD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62AD5-BF10-89EE-8242-87D4E42F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765FB-3B74-BF71-5AD3-1A2BDE830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C7629-27F2-CFE1-EAA2-DEE95806A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759FB-7961-16BF-D134-3C436436E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D71E8-9F49-23C1-FEEA-38888F68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0482-3A3D-4A1B-9F25-1544D0AA3B9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91A80-6037-9946-CA3E-7A99B3E3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5843C-92B7-BE90-B669-157A68E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0D6-A204-4233-BCFB-4407543C2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9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BAA7-CA18-1256-E0D9-DB376B53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FD9EC-49B4-DC61-7ADA-28246D65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0482-3A3D-4A1B-9F25-1544D0AA3B9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94E8C-B23C-FB28-C4B7-2BCFB6B8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94501-D717-4319-4EA1-6B5CC162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0D6-A204-4233-BCFB-4407543C2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0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77A2A-96F1-7B98-A6C2-6A3B0302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0482-3A3D-4A1B-9F25-1544D0AA3B9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6FCF0-9C99-5571-B5DC-ED020C93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E52C-2661-29D7-26BB-5F385C03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0D6-A204-4233-BCFB-4407543C2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19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5963-7500-DF89-CCF1-286E2A1D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434B6-36B8-1D20-D2A7-88D9838D8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54522-ADF9-6D2C-9D51-65FB352E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A18E0-D2B6-8EB0-125D-E801CCF4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0482-3A3D-4A1B-9F25-1544D0AA3B9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094CB-DBF6-B71C-EB54-B986BD73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493A7-903B-FA5F-D72C-B34D7B6D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0D6-A204-4233-BCFB-4407543C2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88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D1FD-C522-1EF8-43BF-773CDC67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0EEC3-DBA9-E7AF-0DE8-46CE4AE6B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A38ED-02F2-856A-5CFF-D8CBE4EBE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75DBD-5E95-1055-D144-B099D7D1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0482-3A3D-4A1B-9F25-1544D0AA3B9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9F9A6-9CD2-1960-3C21-B73B3BDC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8ABDC-06D1-C28B-A484-F435A2B6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0D6-A204-4233-BCFB-4407543C2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42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66C05-68AE-3C38-1292-3D592633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07F6E-E43F-71BE-7077-0C34DC19C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DA1B9-C6D7-4089-D00D-25B9F4854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0482-3A3D-4A1B-9F25-1544D0AA3B9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4A30-C188-FCE6-BED1-57ECB42CA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C1FC-D977-28B9-443B-055D404E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580D6-A204-4233-BCFB-4407543C2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5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3196-141D-B6F9-2C9E-7A169C80A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models and parameters on Agrawal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F1EC0-532D-DBF6-6905-CB9FFFFE7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Priyanka Rajendran</a:t>
            </a:r>
          </a:p>
          <a:p>
            <a:r>
              <a:rPr lang="en-US" dirty="0"/>
              <a:t>[10704486]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97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CE43984-721A-BF85-9F46-A30606F72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934" y="4289936"/>
            <a:ext cx="6848170" cy="2568064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0C65494-3D5E-7C42-2AE9-F716E4649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19" y="1907335"/>
            <a:ext cx="10144432" cy="3043330"/>
          </a:xfrm>
          <a:prstGeom prst="rect">
            <a:avLst/>
          </a:prstGeom>
        </p:spPr>
      </p:pic>
      <p:pic>
        <p:nvPicPr>
          <p:cNvPr id="15" name="Picture 14" descr="Table&#10;&#10;Description automatically generated with low confidence">
            <a:extLst>
              <a:ext uri="{FF2B5EF4-FFF2-40B4-BE49-F238E27FC236}">
                <a16:creationId xmlns:a16="http://schemas.microsoft.com/office/drawing/2014/main" id="{28D1B1DC-DE76-66CF-6421-7037605B2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934" y="0"/>
            <a:ext cx="7561006" cy="22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6162F21-16FE-3063-A480-C23628C3A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2723" y="344129"/>
            <a:ext cx="14305936" cy="65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8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0C03B312-C03F-B5A1-F3A6-777BE67AA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2052" y="167148"/>
            <a:ext cx="14679562" cy="68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D25DB3B-6794-8948-0FC6-50578FEA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9368" y="-1"/>
            <a:ext cx="13843820" cy="699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7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CD3ED33-6E1E-25CD-B654-C5853B3BF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"/>
            <a:ext cx="12192000" cy="674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34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7B7338A-899C-32C5-B170-A85EAEEC3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6"/>
            <a:ext cx="12192000" cy="675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63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6A1AE-6AB5-CBE3-80F1-C845DD9D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19075"/>
            <a:ext cx="12192000" cy="66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527BF8-3EEC-E3E5-F753-618A139D7CCB}"/>
              </a:ext>
            </a:extLst>
          </p:cNvPr>
          <p:cNvSpPr/>
          <p:nvPr/>
        </p:nvSpPr>
        <p:spPr>
          <a:xfrm>
            <a:off x="11000911" y="1386656"/>
            <a:ext cx="1191089" cy="4714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0:False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1:True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7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54E420E-D226-3EB6-F507-FB7D0BACF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6"/>
            <a:ext cx="12192000" cy="677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57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B2195233-61E3-8AD3-2996-4885EB8F5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88"/>
            <a:ext cx="12192000" cy="67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12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9862BBAD-59DE-2AC6-8186-9173F3568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548"/>
            <a:ext cx="12192000" cy="673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70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DFA61D3E-FF9A-4485-ED45-22B0DCF41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00" y="3648046"/>
            <a:ext cx="5858387" cy="1757516"/>
          </a:xfrm>
          <a:prstGeom prst="rect">
            <a:avLst/>
          </a:prstGeom>
        </p:spPr>
      </p:pic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CE6979E0-1FF0-E772-09BE-449B0A182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652" y="5255019"/>
            <a:ext cx="6292645" cy="188779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A2A3143-C67F-90E0-7224-CC247E928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461" y="2011575"/>
            <a:ext cx="4880889" cy="1464267"/>
          </a:xfrm>
          <a:prstGeom prst="rect">
            <a:avLst/>
          </a:prstGeom>
        </p:spPr>
      </p:pic>
      <p:pic>
        <p:nvPicPr>
          <p:cNvPr id="9" name="Picture 8" descr="Table&#10;&#10;Description automatically generated with low confidence">
            <a:extLst>
              <a:ext uri="{FF2B5EF4-FFF2-40B4-BE49-F238E27FC236}">
                <a16:creationId xmlns:a16="http://schemas.microsoft.com/office/drawing/2014/main" id="{14FFB18E-565E-8E3B-EB89-A2589CE78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604" y="3748825"/>
            <a:ext cx="5522456" cy="165673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1456B589-2EE8-833A-6135-C6E019C57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64" y="3230905"/>
            <a:ext cx="5126709" cy="1922516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FC2B0102-3F3B-3F64-9617-37264B4D92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657" y="-33422"/>
            <a:ext cx="6816657" cy="2044997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22E4C76B-2CC3-CA78-3F6F-627BE367D3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200" y="1891751"/>
            <a:ext cx="6292645" cy="1887794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48F601D5-B1D3-F3E7-D43C-C3A63C914B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51209"/>
            <a:ext cx="6816656" cy="2044997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31510B0D-1C81-CB0D-0210-F753918DD6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50" y="5348575"/>
            <a:ext cx="4596586" cy="137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66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A03A95-ABA1-275A-84A7-25E9C6D75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774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9958EE73-DA61-AC20-7DD0-840E2ABD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0039" y="0"/>
            <a:ext cx="14541910" cy="69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5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766135-D433-8E93-82D0-1A36D7D4D3D9}"/>
              </a:ext>
            </a:extLst>
          </p:cNvPr>
          <p:cNvSpPr/>
          <p:nvPr/>
        </p:nvSpPr>
        <p:spPr>
          <a:xfrm>
            <a:off x="4561190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811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6F79513-DDD4-5F59-B781-AE2DBD459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960304"/>
            <a:ext cx="5426764" cy="1628029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9291F64-312C-329D-22B2-2E6BEFD02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197362"/>
            <a:ext cx="5426764" cy="16280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52AC91D-D6FC-454B-62D6-EB3016A1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2542681"/>
            <a:ext cx="5426764" cy="16280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955D31-B8B4-47A4-1B7D-6AAF87E8520E}"/>
              </a:ext>
            </a:extLst>
          </p:cNvPr>
          <p:cNvSpPr/>
          <p:nvPr/>
        </p:nvSpPr>
        <p:spPr>
          <a:xfrm>
            <a:off x="6308034" y="325695"/>
            <a:ext cx="5604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Hoeffding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179789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0E19C1B-8C51-C7A0-1CBE-A56F06FE880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918" y="226142"/>
            <a:ext cx="13581836" cy="6184490"/>
          </a:xfrm>
        </p:spPr>
      </p:pic>
    </p:spTree>
    <p:extLst>
      <p:ext uri="{BB962C8B-B14F-4D97-AF65-F5344CB8AC3E}">
        <p14:creationId xmlns:p14="http://schemas.microsoft.com/office/powerpoint/2010/main" val="267039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7B4AF4B-E1F7-7BFE-4060-FE1929CB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445" y="0"/>
            <a:ext cx="13391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4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D3A2AC5-8ABF-2F4B-EE15-C3D9F9C7F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387" y="157315"/>
            <a:ext cx="14325600" cy="670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7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46841AB-FDFD-CE33-19B8-563192DD1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21920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17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B057D21-2623-88FD-6E28-1DA8E5A9F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93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8CDFE15-6F37-5FEB-86B1-AFFF635F4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81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</Words>
  <Application>Microsoft Office PowerPoint</Application>
  <PresentationFormat>Widescreen</PresentationFormat>
  <Paragraphs>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Analysis of models and parameters on Agrawal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Rajendran</dc:creator>
  <cp:lastModifiedBy>Priyanka Rajendran</cp:lastModifiedBy>
  <cp:revision>5</cp:revision>
  <dcterms:created xsi:type="dcterms:W3CDTF">2022-11-22T14:04:35Z</dcterms:created>
  <dcterms:modified xsi:type="dcterms:W3CDTF">2022-11-29T22:30:31Z</dcterms:modified>
</cp:coreProperties>
</file>