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3" r:id="rId5"/>
    <p:sldId id="258" r:id="rId6"/>
    <p:sldId id="259" r:id="rId7"/>
    <p:sldId id="261" r:id="rId8"/>
    <p:sldId id="262" r:id="rId9"/>
    <p:sldId id="260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baseline="0" dirty="0"/>
              <a:t>Validation metrics on full dataset for </a:t>
            </a:r>
          </a:p>
          <a:p>
            <a:pPr>
              <a:defRPr/>
            </a:pPr>
            <a:r>
              <a:rPr lang="en-US" sz="1862" b="0" i="0" u="none" strike="noStrike" baseline="0" dirty="0"/>
              <a:t>Each Technique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Decision Tree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1.6279999999999999E-2</c:v>
                </c:pt>
                <c:pt idx="1">
                  <c:v>4.9152000000000001E-2</c:v>
                </c:pt>
                <c:pt idx="2">
                  <c:v>1.4902E-2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73-4818-ACB6-46D6081ABA4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LRRidge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1.6541E-2</c:v>
                </c:pt>
                <c:pt idx="1">
                  <c:v>4.9501000000000003E-2</c:v>
                </c:pt>
                <c:pt idx="2">
                  <c:v>8.5400000000000005E-4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73-4818-ACB6-46D6081ABA4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XGBoost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1.3769999999999999E-2</c:v>
                </c:pt>
                <c:pt idx="1">
                  <c:v>4.1938000000000003E-2</c:v>
                </c:pt>
                <c:pt idx="2">
                  <c:v>0.28285100000000002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73-4818-ACB6-46D6081ABA4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RandomForest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1.6414000000000002E-2</c:v>
                </c:pt>
                <c:pt idx="1">
                  <c:v>4.9134999999999998E-2</c:v>
                </c:pt>
                <c:pt idx="2">
                  <c:v>1.5563E-2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E73-4818-ACB6-46D6081ABA4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SVR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2.4237999999999999E-2</c:v>
                </c:pt>
                <c:pt idx="1">
                  <c:v>5.0146000000000003E-2</c:v>
                </c:pt>
                <c:pt idx="2">
                  <c:v>-2.5364999999999999E-2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73-4818-ACB6-46D6081AB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6282504"/>
        <c:axId val="526281424"/>
      </c:barChart>
      <c:catAx>
        <c:axId val="526282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281424"/>
        <c:crosses val="autoZero"/>
        <c:auto val="1"/>
        <c:lblAlgn val="ctr"/>
        <c:lblOffset val="100"/>
        <c:noMultiLvlLbl val="0"/>
      </c:catAx>
      <c:valAx>
        <c:axId val="526281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2825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baseline="0" dirty="0"/>
              <a:t>Validation metrics on full dataset for </a:t>
            </a:r>
          </a:p>
          <a:p>
            <a:pPr>
              <a:defRPr/>
            </a:pPr>
            <a:r>
              <a:rPr lang="en-US" sz="1862" b="0" i="0" u="none" strike="noStrike" baseline="0" dirty="0"/>
              <a:t>Each Technique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Decision Tree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1.9939999999999999E-2</c:v>
                </c:pt>
                <c:pt idx="1">
                  <c:v>5.679E-2</c:v>
                </c:pt>
                <c:pt idx="2">
                  <c:v>3.6120000000000002E-3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57-44B9-A477-0F47823635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LRRidge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1.9986E-2</c:v>
                </c:pt>
                <c:pt idx="1">
                  <c:v>5.6869999999999997E-2</c:v>
                </c:pt>
                <c:pt idx="2">
                  <c:v>7.9299999999999998E-4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57-44B9-A477-0F478236353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XGBoost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1.8436000000000001E-2</c:v>
                </c:pt>
                <c:pt idx="1">
                  <c:v>5.2839999999999998E-2</c:v>
                </c:pt>
                <c:pt idx="2">
                  <c:v>0.13741600000000001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57-44B9-A477-0F478236353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RandomForest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1.9924999999999998E-2</c:v>
                </c:pt>
                <c:pt idx="1">
                  <c:v>5.6802999999999999E-2</c:v>
                </c:pt>
                <c:pt idx="2">
                  <c:v>3.1719999999999999E-3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F57-44B9-A477-0F478236353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SVR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MAPE</c:v>
                </c:pt>
                <c:pt idx="1">
                  <c:v>RMSE</c:v>
                </c:pt>
                <c:pt idx="2">
                  <c:v>R^2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3.057E-2</c:v>
                </c:pt>
                <c:pt idx="1">
                  <c:v>5.7915000000000001E-2</c:v>
                </c:pt>
                <c:pt idx="2">
                  <c:v>-3.6252E-2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F57-44B9-A477-0F47823635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6282504"/>
        <c:axId val="526281424"/>
      </c:barChart>
      <c:catAx>
        <c:axId val="526282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281424"/>
        <c:crosses val="autoZero"/>
        <c:auto val="1"/>
        <c:lblAlgn val="ctr"/>
        <c:lblOffset val="100"/>
        <c:noMultiLvlLbl val="0"/>
      </c:catAx>
      <c:valAx>
        <c:axId val="526281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2825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DD7BB0-F4FB-4960-AF96-0933FC865E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479BE0-28FA-45D5-98E8-78572992B59F}">
      <dgm:prSet/>
      <dgm:spPr/>
      <dgm:t>
        <a:bodyPr/>
        <a:lstStyle/>
        <a:p>
          <a:r>
            <a:rPr lang="en-IN" dirty="0"/>
            <a:t>['</a:t>
          </a:r>
          <a:r>
            <a:rPr lang="en-IN" dirty="0" err="1"/>
            <a:t>criterion_mse</a:t>
          </a:r>
          <a:r>
            <a:rPr lang="en-IN" dirty="0"/>
            <a:t>', 'max_depth_3', '</a:t>
          </a:r>
          <a:r>
            <a:rPr lang="en-IN" dirty="0" err="1"/>
            <a:t>max_features_auto</a:t>
          </a:r>
          <a:r>
            <a:rPr lang="en-IN" dirty="0"/>
            <a:t>', '</a:t>
          </a:r>
          <a:r>
            <a:rPr lang="en-IN" dirty="0" err="1"/>
            <a:t>min_samples_split_loguniform</a:t>
          </a:r>
          <a:r>
            <a:rPr lang="en-IN" dirty="0"/>
            <a:t>(0.01,1)', '</a:t>
          </a:r>
          <a:r>
            <a:rPr lang="en-IN" dirty="0" err="1"/>
            <a:t>min_samples_leaf_loguniform</a:t>
          </a:r>
          <a:r>
            <a:rPr lang="en-IN" dirty="0"/>
            <a:t>(0.01,0.5)']</a:t>
          </a:r>
          <a:endParaRPr lang="en-US" dirty="0"/>
        </a:p>
      </dgm:t>
    </dgm:pt>
    <dgm:pt modelId="{7F1BE3BD-D0A2-4079-8139-9805F8269C84}" type="parTrans" cxnId="{97815947-ED4D-4122-A3B1-C27AF66F6700}">
      <dgm:prSet/>
      <dgm:spPr/>
      <dgm:t>
        <a:bodyPr/>
        <a:lstStyle/>
        <a:p>
          <a:endParaRPr lang="en-US"/>
        </a:p>
      </dgm:t>
    </dgm:pt>
    <dgm:pt modelId="{4C831CF2-CFD2-4643-838C-BA368B6D7E32}" type="sibTrans" cxnId="{97815947-ED4D-4122-A3B1-C27AF66F6700}">
      <dgm:prSet/>
      <dgm:spPr/>
      <dgm:t>
        <a:bodyPr/>
        <a:lstStyle/>
        <a:p>
          <a:endParaRPr lang="en-US"/>
        </a:p>
      </dgm:t>
    </dgm:pt>
    <dgm:pt modelId="{0AE434EA-5930-4414-B27F-4F51392B3D7E}">
      <dgm:prSet/>
      <dgm:spPr/>
      <dgm:t>
        <a:bodyPr/>
        <a:lstStyle/>
        <a:p>
          <a:r>
            <a:rPr lang="en-IN" dirty="0"/>
            <a:t> MAPE: (Training 0.016317 - HP Selection 0.016324) - Validation 0.016710</a:t>
          </a:r>
          <a:endParaRPr lang="en-US" dirty="0"/>
        </a:p>
      </dgm:t>
    </dgm:pt>
    <dgm:pt modelId="{3B6840D6-94E7-437E-A8AE-FEE9B4AEBB6E}" type="parTrans" cxnId="{8FE73476-E01D-47C2-B948-35AC33A41DC9}">
      <dgm:prSet/>
      <dgm:spPr/>
      <dgm:t>
        <a:bodyPr/>
        <a:lstStyle/>
        <a:p>
          <a:endParaRPr lang="en-US"/>
        </a:p>
      </dgm:t>
    </dgm:pt>
    <dgm:pt modelId="{5D71E29A-3C0A-4332-B6A3-7C5BCE364096}" type="sibTrans" cxnId="{8FE73476-E01D-47C2-B948-35AC33A41DC9}">
      <dgm:prSet/>
      <dgm:spPr/>
      <dgm:t>
        <a:bodyPr/>
        <a:lstStyle/>
        <a:p>
          <a:endParaRPr lang="en-US"/>
        </a:p>
      </dgm:t>
    </dgm:pt>
    <dgm:pt modelId="{3D021C50-79FF-4208-8362-2595ED51D77F}">
      <dgm:prSet/>
      <dgm:spPr/>
      <dgm:t>
        <a:bodyPr/>
        <a:lstStyle/>
        <a:p>
          <a:r>
            <a:rPr lang="en-US"/>
            <a:t> RMSE: (Training 0.049001 - HP Selection 0.049005) - Validation 0.049822</a:t>
          </a:r>
          <a:endParaRPr lang="en-IN" dirty="0"/>
        </a:p>
      </dgm:t>
    </dgm:pt>
    <dgm:pt modelId="{C292BADE-731D-4ADF-B895-D015F7711242}" type="parTrans" cxnId="{25E68D2A-3F7D-482B-B7B9-2CEE6B2F825D}">
      <dgm:prSet/>
      <dgm:spPr/>
      <dgm:t>
        <a:bodyPr/>
        <a:lstStyle/>
        <a:p>
          <a:endParaRPr lang="en-IN"/>
        </a:p>
      </dgm:t>
    </dgm:pt>
    <dgm:pt modelId="{54AEC4FB-AC4E-443D-83C6-15D6C00CC0CC}" type="sibTrans" cxnId="{25E68D2A-3F7D-482B-B7B9-2CEE6B2F825D}">
      <dgm:prSet/>
      <dgm:spPr/>
      <dgm:t>
        <a:bodyPr/>
        <a:lstStyle/>
        <a:p>
          <a:endParaRPr lang="en-IN"/>
        </a:p>
      </dgm:t>
    </dgm:pt>
    <dgm:pt modelId="{E7120029-3064-4F97-AC36-600293A5B0BE}">
      <dgm:prSet/>
      <dgm:spPr/>
      <dgm:t>
        <a:bodyPr/>
        <a:lstStyle/>
        <a:p>
          <a:r>
            <a:rPr lang="en-IN"/>
            <a:t> R^2 : (Training 0.014484 - HP Selection 0.013450) - Validation 0.013477</a:t>
          </a:r>
          <a:endParaRPr lang="en-IN" dirty="0"/>
        </a:p>
      </dgm:t>
    </dgm:pt>
    <dgm:pt modelId="{6D65867F-D02F-4884-8C67-490B0F628CA2}" type="parTrans" cxnId="{6E81D4A5-63DD-4459-8B90-30F49EF5F6DF}">
      <dgm:prSet/>
      <dgm:spPr/>
      <dgm:t>
        <a:bodyPr/>
        <a:lstStyle/>
        <a:p>
          <a:endParaRPr lang="en-IN"/>
        </a:p>
      </dgm:t>
    </dgm:pt>
    <dgm:pt modelId="{38C77FD6-1D6C-45CA-962C-97BCBCE591E4}" type="sibTrans" cxnId="{6E81D4A5-63DD-4459-8B90-30F49EF5F6DF}">
      <dgm:prSet/>
      <dgm:spPr/>
      <dgm:t>
        <a:bodyPr/>
        <a:lstStyle/>
        <a:p>
          <a:endParaRPr lang="en-IN"/>
        </a:p>
      </dgm:t>
    </dgm:pt>
    <dgm:pt modelId="{9AA89431-553F-441A-A10B-11A1D9B93F4B}">
      <dgm:prSet/>
      <dgm:spPr/>
      <dgm:t>
        <a:bodyPr/>
        <a:lstStyle/>
        <a:p>
          <a:r>
            <a:rPr lang="en-US"/>
            <a:t>Metrics for best result:</a:t>
          </a:r>
          <a:endParaRPr lang="en-IN" dirty="0"/>
        </a:p>
      </dgm:t>
    </dgm:pt>
    <dgm:pt modelId="{13826933-BF14-4779-BBC6-A5C57D2E5A59}" type="parTrans" cxnId="{5921EF81-09BA-44A3-81E4-2BB8743EC1FB}">
      <dgm:prSet/>
      <dgm:spPr/>
      <dgm:t>
        <a:bodyPr/>
        <a:lstStyle/>
        <a:p>
          <a:endParaRPr lang="en-IN"/>
        </a:p>
      </dgm:t>
    </dgm:pt>
    <dgm:pt modelId="{5A99DCF6-F435-4D99-A42C-69A42CFFCB76}" type="sibTrans" cxnId="{5921EF81-09BA-44A3-81E4-2BB8743EC1FB}">
      <dgm:prSet/>
      <dgm:spPr/>
      <dgm:t>
        <a:bodyPr/>
        <a:lstStyle/>
        <a:p>
          <a:endParaRPr lang="en-IN"/>
        </a:p>
      </dgm:t>
    </dgm:pt>
    <dgm:pt modelId="{6419DD9A-48CF-43A9-8F8F-7D014BF2E9CB}" type="pres">
      <dgm:prSet presAssocID="{F1DD7BB0-F4FB-4960-AF96-0933FC865E89}" presName="linear" presStyleCnt="0">
        <dgm:presLayoutVars>
          <dgm:animLvl val="lvl"/>
          <dgm:resizeHandles val="exact"/>
        </dgm:presLayoutVars>
      </dgm:prSet>
      <dgm:spPr/>
    </dgm:pt>
    <dgm:pt modelId="{AD5E9606-05AA-480F-AA9C-7818F75E8F28}" type="pres">
      <dgm:prSet presAssocID="{84479BE0-28FA-45D5-98E8-78572992B59F}" presName="parentText" presStyleLbl="node1" presStyleIdx="0" presStyleCnt="5" custScaleY="174585">
        <dgm:presLayoutVars>
          <dgm:chMax val="0"/>
          <dgm:bulletEnabled val="1"/>
        </dgm:presLayoutVars>
      </dgm:prSet>
      <dgm:spPr/>
    </dgm:pt>
    <dgm:pt modelId="{1F3078F4-0FAA-493C-9C0E-42258C1DD370}" type="pres">
      <dgm:prSet presAssocID="{4C831CF2-CFD2-4643-838C-BA368B6D7E32}" presName="spacer" presStyleCnt="0"/>
      <dgm:spPr/>
    </dgm:pt>
    <dgm:pt modelId="{4B325EB2-EE36-4A9D-A2AE-9CF130AC3CCB}" type="pres">
      <dgm:prSet presAssocID="{9AA89431-553F-441A-A10B-11A1D9B93F4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FDAC68C-DFA2-425A-9B17-B98F6E84D09F}" type="pres">
      <dgm:prSet presAssocID="{5A99DCF6-F435-4D99-A42C-69A42CFFCB76}" presName="spacer" presStyleCnt="0"/>
      <dgm:spPr/>
    </dgm:pt>
    <dgm:pt modelId="{F03CEB8B-183E-4866-A1FE-A7206984F18F}" type="pres">
      <dgm:prSet presAssocID="{0AE434EA-5930-4414-B27F-4F51392B3D7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66338FB-CC8B-4324-934A-C4003DD08B01}" type="pres">
      <dgm:prSet presAssocID="{5D71E29A-3C0A-4332-B6A3-7C5BCE364096}" presName="spacer" presStyleCnt="0"/>
      <dgm:spPr/>
    </dgm:pt>
    <dgm:pt modelId="{1F676C6F-CEFB-4121-B0CB-D05905D5569B}" type="pres">
      <dgm:prSet presAssocID="{3D021C50-79FF-4208-8362-2595ED51D77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0B8E3AD-F539-4A9F-9FDE-8A6B7A1F6725}" type="pres">
      <dgm:prSet presAssocID="{54AEC4FB-AC4E-443D-83C6-15D6C00CC0CC}" presName="spacer" presStyleCnt="0"/>
      <dgm:spPr/>
    </dgm:pt>
    <dgm:pt modelId="{53D83B1C-6E48-4062-B125-C11C36AD6E75}" type="pres">
      <dgm:prSet presAssocID="{E7120029-3064-4F97-AC36-600293A5B0B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A656612-0BFA-4F84-A2D0-39A63654F90B}" type="presOf" srcId="{E7120029-3064-4F97-AC36-600293A5B0BE}" destId="{53D83B1C-6E48-4062-B125-C11C36AD6E75}" srcOrd="0" destOrd="0" presId="urn:microsoft.com/office/officeart/2005/8/layout/vList2"/>
    <dgm:cxn modelId="{25E68D2A-3F7D-482B-B7B9-2CEE6B2F825D}" srcId="{F1DD7BB0-F4FB-4960-AF96-0933FC865E89}" destId="{3D021C50-79FF-4208-8362-2595ED51D77F}" srcOrd="3" destOrd="0" parTransId="{C292BADE-731D-4ADF-B895-D015F7711242}" sibTransId="{54AEC4FB-AC4E-443D-83C6-15D6C00CC0CC}"/>
    <dgm:cxn modelId="{97815947-ED4D-4122-A3B1-C27AF66F6700}" srcId="{F1DD7BB0-F4FB-4960-AF96-0933FC865E89}" destId="{84479BE0-28FA-45D5-98E8-78572992B59F}" srcOrd="0" destOrd="0" parTransId="{7F1BE3BD-D0A2-4079-8139-9805F8269C84}" sibTransId="{4C831CF2-CFD2-4643-838C-BA368B6D7E32}"/>
    <dgm:cxn modelId="{9F61356B-594C-4630-A28E-6D6DB80ED7F7}" type="presOf" srcId="{9AA89431-553F-441A-A10B-11A1D9B93F4B}" destId="{4B325EB2-EE36-4A9D-A2AE-9CF130AC3CCB}" srcOrd="0" destOrd="0" presId="urn:microsoft.com/office/officeart/2005/8/layout/vList2"/>
    <dgm:cxn modelId="{8FE73476-E01D-47C2-B948-35AC33A41DC9}" srcId="{F1DD7BB0-F4FB-4960-AF96-0933FC865E89}" destId="{0AE434EA-5930-4414-B27F-4F51392B3D7E}" srcOrd="2" destOrd="0" parTransId="{3B6840D6-94E7-437E-A8AE-FEE9B4AEBB6E}" sibTransId="{5D71E29A-3C0A-4332-B6A3-7C5BCE364096}"/>
    <dgm:cxn modelId="{5921EF81-09BA-44A3-81E4-2BB8743EC1FB}" srcId="{F1DD7BB0-F4FB-4960-AF96-0933FC865E89}" destId="{9AA89431-553F-441A-A10B-11A1D9B93F4B}" srcOrd="1" destOrd="0" parTransId="{13826933-BF14-4779-BBC6-A5C57D2E5A59}" sibTransId="{5A99DCF6-F435-4D99-A42C-69A42CFFCB76}"/>
    <dgm:cxn modelId="{1C3B1D8B-A37C-473C-B7ED-42BF3D70E3B2}" type="presOf" srcId="{F1DD7BB0-F4FB-4960-AF96-0933FC865E89}" destId="{6419DD9A-48CF-43A9-8F8F-7D014BF2E9CB}" srcOrd="0" destOrd="0" presId="urn:microsoft.com/office/officeart/2005/8/layout/vList2"/>
    <dgm:cxn modelId="{4BEB07A0-065D-4B71-AF99-EE64B28A529A}" type="presOf" srcId="{0AE434EA-5930-4414-B27F-4F51392B3D7E}" destId="{F03CEB8B-183E-4866-A1FE-A7206984F18F}" srcOrd="0" destOrd="0" presId="urn:microsoft.com/office/officeart/2005/8/layout/vList2"/>
    <dgm:cxn modelId="{6E81D4A5-63DD-4459-8B90-30F49EF5F6DF}" srcId="{F1DD7BB0-F4FB-4960-AF96-0933FC865E89}" destId="{E7120029-3064-4F97-AC36-600293A5B0BE}" srcOrd="4" destOrd="0" parTransId="{6D65867F-D02F-4884-8C67-490B0F628CA2}" sibTransId="{38C77FD6-1D6C-45CA-962C-97BCBCE591E4}"/>
    <dgm:cxn modelId="{64C40FC0-8204-421A-A49B-33A3C7755CD0}" type="presOf" srcId="{3D021C50-79FF-4208-8362-2595ED51D77F}" destId="{1F676C6F-CEFB-4121-B0CB-D05905D5569B}" srcOrd="0" destOrd="0" presId="urn:microsoft.com/office/officeart/2005/8/layout/vList2"/>
    <dgm:cxn modelId="{2F8CC6F8-657C-454C-A530-BB94CE9C0E9E}" type="presOf" srcId="{84479BE0-28FA-45D5-98E8-78572992B59F}" destId="{AD5E9606-05AA-480F-AA9C-7818F75E8F28}" srcOrd="0" destOrd="0" presId="urn:microsoft.com/office/officeart/2005/8/layout/vList2"/>
    <dgm:cxn modelId="{DFA2D72D-5661-468E-9630-FC8CAFF231BA}" type="presParOf" srcId="{6419DD9A-48CF-43A9-8F8F-7D014BF2E9CB}" destId="{AD5E9606-05AA-480F-AA9C-7818F75E8F28}" srcOrd="0" destOrd="0" presId="urn:microsoft.com/office/officeart/2005/8/layout/vList2"/>
    <dgm:cxn modelId="{8EDACD85-EA0D-403F-A18B-8229A43B2F1C}" type="presParOf" srcId="{6419DD9A-48CF-43A9-8F8F-7D014BF2E9CB}" destId="{1F3078F4-0FAA-493C-9C0E-42258C1DD370}" srcOrd="1" destOrd="0" presId="urn:microsoft.com/office/officeart/2005/8/layout/vList2"/>
    <dgm:cxn modelId="{B5DCB88D-251F-4A1D-9513-49FE8FAB1290}" type="presParOf" srcId="{6419DD9A-48CF-43A9-8F8F-7D014BF2E9CB}" destId="{4B325EB2-EE36-4A9D-A2AE-9CF130AC3CCB}" srcOrd="2" destOrd="0" presId="urn:microsoft.com/office/officeart/2005/8/layout/vList2"/>
    <dgm:cxn modelId="{794D2807-4C52-4DB9-B523-C85AAA45797C}" type="presParOf" srcId="{6419DD9A-48CF-43A9-8F8F-7D014BF2E9CB}" destId="{4FDAC68C-DFA2-425A-9B17-B98F6E84D09F}" srcOrd="3" destOrd="0" presId="urn:microsoft.com/office/officeart/2005/8/layout/vList2"/>
    <dgm:cxn modelId="{1725BEEE-59B6-4C89-B472-C31C3E4EF72B}" type="presParOf" srcId="{6419DD9A-48CF-43A9-8F8F-7D014BF2E9CB}" destId="{F03CEB8B-183E-4866-A1FE-A7206984F18F}" srcOrd="4" destOrd="0" presId="urn:microsoft.com/office/officeart/2005/8/layout/vList2"/>
    <dgm:cxn modelId="{3ADA6ABD-E24E-4F57-B142-0E80A7AE8BF4}" type="presParOf" srcId="{6419DD9A-48CF-43A9-8F8F-7D014BF2E9CB}" destId="{D66338FB-CC8B-4324-934A-C4003DD08B01}" srcOrd="5" destOrd="0" presId="urn:microsoft.com/office/officeart/2005/8/layout/vList2"/>
    <dgm:cxn modelId="{7768B883-C04B-477F-916C-445B3FD40BD5}" type="presParOf" srcId="{6419DD9A-48CF-43A9-8F8F-7D014BF2E9CB}" destId="{1F676C6F-CEFB-4121-B0CB-D05905D5569B}" srcOrd="6" destOrd="0" presId="urn:microsoft.com/office/officeart/2005/8/layout/vList2"/>
    <dgm:cxn modelId="{BD1E6E5A-682F-49D7-9D9A-929FD8BEF45B}" type="presParOf" srcId="{6419DD9A-48CF-43A9-8F8F-7D014BF2E9CB}" destId="{D0B8E3AD-F539-4A9F-9FDE-8A6B7A1F6725}" srcOrd="7" destOrd="0" presId="urn:microsoft.com/office/officeart/2005/8/layout/vList2"/>
    <dgm:cxn modelId="{35C5663D-8007-4254-B717-56D5AB76EC89}" type="presParOf" srcId="{6419DD9A-48CF-43A9-8F8F-7D014BF2E9CB}" destId="{53D83B1C-6E48-4062-B125-C11C36AD6E7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DD7BB0-F4FB-4960-AF96-0933FC865E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479BE0-28FA-45D5-98E8-78572992B59F}">
      <dgm:prSet/>
      <dgm:spPr/>
      <dgm:t>
        <a:bodyPr/>
        <a:lstStyle/>
        <a:p>
          <a:r>
            <a:rPr lang="en-IN" dirty="0"/>
            <a:t>['</a:t>
          </a:r>
          <a:r>
            <a:rPr lang="en-IN" dirty="0" err="1"/>
            <a:t>criterion_mse</a:t>
          </a:r>
          <a:r>
            <a:rPr lang="en-IN" dirty="0"/>
            <a:t>', 'max_depth_3', '</a:t>
          </a:r>
          <a:r>
            <a:rPr lang="en-IN" dirty="0" err="1"/>
            <a:t>max_features_auto</a:t>
          </a:r>
          <a:r>
            <a:rPr lang="en-IN" dirty="0"/>
            <a:t>', '</a:t>
          </a:r>
          <a:r>
            <a:rPr lang="en-IN" dirty="0" err="1"/>
            <a:t>min_samples_split_loguniform</a:t>
          </a:r>
          <a:r>
            <a:rPr lang="en-IN" dirty="0"/>
            <a:t>(0.01,1)', '</a:t>
          </a:r>
          <a:r>
            <a:rPr lang="en-IN" dirty="0" err="1"/>
            <a:t>min_samples_leaf_loguniform</a:t>
          </a:r>
          <a:r>
            <a:rPr lang="en-IN" dirty="0"/>
            <a:t>(0.01,0.5)']</a:t>
          </a:r>
        </a:p>
      </dgm:t>
    </dgm:pt>
    <dgm:pt modelId="{7F1BE3BD-D0A2-4079-8139-9805F8269C84}" type="parTrans" cxnId="{97815947-ED4D-4122-A3B1-C27AF66F6700}">
      <dgm:prSet/>
      <dgm:spPr/>
      <dgm:t>
        <a:bodyPr/>
        <a:lstStyle/>
        <a:p>
          <a:endParaRPr lang="en-US"/>
        </a:p>
      </dgm:t>
    </dgm:pt>
    <dgm:pt modelId="{4C831CF2-CFD2-4643-838C-BA368B6D7E32}" type="sibTrans" cxnId="{97815947-ED4D-4122-A3B1-C27AF66F6700}">
      <dgm:prSet/>
      <dgm:spPr/>
      <dgm:t>
        <a:bodyPr/>
        <a:lstStyle/>
        <a:p>
          <a:endParaRPr lang="en-US"/>
        </a:p>
      </dgm:t>
    </dgm:pt>
    <dgm:pt modelId="{0AE434EA-5930-4414-B27F-4F51392B3D7E}">
      <dgm:prSet/>
      <dgm:spPr/>
      <dgm:t>
        <a:bodyPr/>
        <a:lstStyle/>
        <a:p>
          <a:r>
            <a:rPr lang="en-IN" dirty="0"/>
            <a:t> MAPE: (Training 0.020006 - HP Selection 0.020024) - Validation 0.020525</a:t>
          </a:r>
        </a:p>
      </dgm:t>
    </dgm:pt>
    <dgm:pt modelId="{3B6840D6-94E7-437E-A8AE-FEE9B4AEBB6E}" type="parTrans" cxnId="{8FE73476-E01D-47C2-B948-35AC33A41DC9}">
      <dgm:prSet/>
      <dgm:spPr/>
      <dgm:t>
        <a:bodyPr/>
        <a:lstStyle/>
        <a:p>
          <a:endParaRPr lang="en-US"/>
        </a:p>
      </dgm:t>
    </dgm:pt>
    <dgm:pt modelId="{5D71E29A-3C0A-4332-B6A3-7C5BCE364096}" type="sibTrans" cxnId="{8FE73476-E01D-47C2-B948-35AC33A41DC9}">
      <dgm:prSet/>
      <dgm:spPr/>
      <dgm:t>
        <a:bodyPr/>
        <a:lstStyle/>
        <a:p>
          <a:endParaRPr lang="en-US"/>
        </a:p>
      </dgm:t>
    </dgm:pt>
    <dgm:pt modelId="{3D021C50-79FF-4208-8362-2595ED51D77F}">
      <dgm:prSet/>
      <dgm:spPr/>
      <dgm:t>
        <a:bodyPr/>
        <a:lstStyle/>
        <a:p>
          <a:r>
            <a:rPr lang="en-US" dirty="0"/>
            <a:t> RMSE: (Training 0.056594 - HP Selection 0.056537) - Validation 0.057678</a:t>
          </a:r>
          <a:endParaRPr lang="en-IN" dirty="0"/>
        </a:p>
      </dgm:t>
    </dgm:pt>
    <dgm:pt modelId="{C292BADE-731D-4ADF-B895-D015F7711242}" type="parTrans" cxnId="{25E68D2A-3F7D-482B-B7B9-2CEE6B2F825D}">
      <dgm:prSet/>
      <dgm:spPr/>
      <dgm:t>
        <a:bodyPr/>
        <a:lstStyle/>
        <a:p>
          <a:endParaRPr lang="en-IN"/>
        </a:p>
      </dgm:t>
    </dgm:pt>
    <dgm:pt modelId="{54AEC4FB-AC4E-443D-83C6-15D6C00CC0CC}" type="sibTrans" cxnId="{25E68D2A-3F7D-482B-B7B9-2CEE6B2F825D}">
      <dgm:prSet/>
      <dgm:spPr/>
      <dgm:t>
        <a:bodyPr/>
        <a:lstStyle/>
        <a:p>
          <a:endParaRPr lang="en-IN"/>
        </a:p>
      </dgm:t>
    </dgm:pt>
    <dgm:pt modelId="{E7120029-3064-4F97-AC36-600293A5B0BE}">
      <dgm:prSet/>
      <dgm:spPr/>
      <dgm:t>
        <a:bodyPr/>
        <a:lstStyle/>
        <a:p>
          <a:r>
            <a:rPr lang="en-IN" dirty="0"/>
            <a:t> R^2 : (Training 0.002974 - HP Selection 0.001907) - Validation 0.001524</a:t>
          </a:r>
        </a:p>
      </dgm:t>
    </dgm:pt>
    <dgm:pt modelId="{6D65867F-D02F-4884-8C67-490B0F628CA2}" type="parTrans" cxnId="{6E81D4A5-63DD-4459-8B90-30F49EF5F6DF}">
      <dgm:prSet/>
      <dgm:spPr/>
      <dgm:t>
        <a:bodyPr/>
        <a:lstStyle/>
        <a:p>
          <a:endParaRPr lang="en-IN"/>
        </a:p>
      </dgm:t>
    </dgm:pt>
    <dgm:pt modelId="{38C77FD6-1D6C-45CA-962C-97BCBCE591E4}" type="sibTrans" cxnId="{6E81D4A5-63DD-4459-8B90-30F49EF5F6DF}">
      <dgm:prSet/>
      <dgm:spPr/>
      <dgm:t>
        <a:bodyPr/>
        <a:lstStyle/>
        <a:p>
          <a:endParaRPr lang="en-IN"/>
        </a:p>
      </dgm:t>
    </dgm:pt>
    <dgm:pt modelId="{9AA89431-553F-441A-A10B-11A1D9B93F4B}">
      <dgm:prSet/>
      <dgm:spPr/>
      <dgm:t>
        <a:bodyPr/>
        <a:lstStyle/>
        <a:p>
          <a:r>
            <a:rPr lang="en-US"/>
            <a:t>Metrics for best result:</a:t>
          </a:r>
          <a:endParaRPr lang="en-IN" dirty="0"/>
        </a:p>
      </dgm:t>
    </dgm:pt>
    <dgm:pt modelId="{13826933-BF14-4779-BBC6-A5C57D2E5A59}" type="parTrans" cxnId="{5921EF81-09BA-44A3-81E4-2BB8743EC1FB}">
      <dgm:prSet/>
      <dgm:spPr/>
      <dgm:t>
        <a:bodyPr/>
        <a:lstStyle/>
        <a:p>
          <a:endParaRPr lang="en-IN"/>
        </a:p>
      </dgm:t>
    </dgm:pt>
    <dgm:pt modelId="{5A99DCF6-F435-4D99-A42C-69A42CFFCB76}" type="sibTrans" cxnId="{5921EF81-09BA-44A3-81E4-2BB8743EC1FB}">
      <dgm:prSet/>
      <dgm:spPr/>
      <dgm:t>
        <a:bodyPr/>
        <a:lstStyle/>
        <a:p>
          <a:endParaRPr lang="en-IN"/>
        </a:p>
      </dgm:t>
    </dgm:pt>
    <dgm:pt modelId="{6419DD9A-48CF-43A9-8F8F-7D014BF2E9CB}" type="pres">
      <dgm:prSet presAssocID="{F1DD7BB0-F4FB-4960-AF96-0933FC865E89}" presName="linear" presStyleCnt="0">
        <dgm:presLayoutVars>
          <dgm:animLvl val="lvl"/>
          <dgm:resizeHandles val="exact"/>
        </dgm:presLayoutVars>
      </dgm:prSet>
      <dgm:spPr/>
    </dgm:pt>
    <dgm:pt modelId="{AD5E9606-05AA-480F-AA9C-7818F75E8F28}" type="pres">
      <dgm:prSet presAssocID="{84479BE0-28FA-45D5-98E8-78572992B59F}" presName="parentText" presStyleLbl="node1" presStyleIdx="0" presStyleCnt="5" custScaleY="174585">
        <dgm:presLayoutVars>
          <dgm:chMax val="0"/>
          <dgm:bulletEnabled val="1"/>
        </dgm:presLayoutVars>
      </dgm:prSet>
      <dgm:spPr/>
    </dgm:pt>
    <dgm:pt modelId="{1F3078F4-0FAA-493C-9C0E-42258C1DD370}" type="pres">
      <dgm:prSet presAssocID="{4C831CF2-CFD2-4643-838C-BA368B6D7E32}" presName="spacer" presStyleCnt="0"/>
      <dgm:spPr/>
    </dgm:pt>
    <dgm:pt modelId="{4B325EB2-EE36-4A9D-A2AE-9CF130AC3CCB}" type="pres">
      <dgm:prSet presAssocID="{9AA89431-553F-441A-A10B-11A1D9B93F4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FDAC68C-DFA2-425A-9B17-B98F6E84D09F}" type="pres">
      <dgm:prSet presAssocID="{5A99DCF6-F435-4D99-A42C-69A42CFFCB76}" presName="spacer" presStyleCnt="0"/>
      <dgm:spPr/>
    </dgm:pt>
    <dgm:pt modelId="{F03CEB8B-183E-4866-A1FE-A7206984F18F}" type="pres">
      <dgm:prSet presAssocID="{0AE434EA-5930-4414-B27F-4F51392B3D7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66338FB-CC8B-4324-934A-C4003DD08B01}" type="pres">
      <dgm:prSet presAssocID="{5D71E29A-3C0A-4332-B6A3-7C5BCE364096}" presName="spacer" presStyleCnt="0"/>
      <dgm:spPr/>
    </dgm:pt>
    <dgm:pt modelId="{1F676C6F-CEFB-4121-B0CB-D05905D5569B}" type="pres">
      <dgm:prSet presAssocID="{3D021C50-79FF-4208-8362-2595ED51D77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0B8E3AD-F539-4A9F-9FDE-8A6B7A1F6725}" type="pres">
      <dgm:prSet presAssocID="{54AEC4FB-AC4E-443D-83C6-15D6C00CC0CC}" presName="spacer" presStyleCnt="0"/>
      <dgm:spPr/>
    </dgm:pt>
    <dgm:pt modelId="{53D83B1C-6E48-4062-B125-C11C36AD6E75}" type="pres">
      <dgm:prSet presAssocID="{E7120029-3064-4F97-AC36-600293A5B0B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A656612-0BFA-4F84-A2D0-39A63654F90B}" type="presOf" srcId="{E7120029-3064-4F97-AC36-600293A5B0BE}" destId="{53D83B1C-6E48-4062-B125-C11C36AD6E75}" srcOrd="0" destOrd="0" presId="urn:microsoft.com/office/officeart/2005/8/layout/vList2"/>
    <dgm:cxn modelId="{25E68D2A-3F7D-482B-B7B9-2CEE6B2F825D}" srcId="{F1DD7BB0-F4FB-4960-AF96-0933FC865E89}" destId="{3D021C50-79FF-4208-8362-2595ED51D77F}" srcOrd="3" destOrd="0" parTransId="{C292BADE-731D-4ADF-B895-D015F7711242}" sibTransId="{54AEC4FB-AC4E-443D-83C6-15D6C00CC0CC}"/>
    <dgm:cxn modelId="{97815947-ED4D-4122-A3B1-C27AF66F6700}" srcId="{F1DD7BB0-F4FB-4960-AF96-0933FC865E89}" destId="{84479BE0-28FA-45D5-98E8-78572992B59F}" srcOrd="0" destOrd="0" parTransId="{7F1BE3BD-D0A2-4079-8139-9805F8269C84}" sibTransId="{4C831CF2-CFD2-4643-838C-BA368B6D7E32}"/>
    <dgm:cxn modelId="{9F61356B-594C-4630-A28E-6D6DB80ED7F7}" type="presOf" srcId="{9AA89431-553F-441A-A10B-11A1D9B93F4B}" destId="{4B325EB2-EE36-4A9D-A2AE-9CF130AC3CCB}" srcOrd="0" destOrd="0" presId="urn:microsoft.com/office/officeart/2005/8/layout/vList2"/>
    <dgm:cxn modelId="{8FE73476-E01D-47C2-B948-35AC33A41DC9}" srcId="{F1DD7BB0-F4FB-4960-AF96-0933FC865E89}" destId="{0AE434EA-5930-4414-B27F-4F51392B3D7E}" srcOrd="2" destOrd="0" parTransId="{3B6840D6-94E7-437E-A8AE-FEE9B4AEBB6E}" sibTransId="{5D71E29A-3C0A-4332-B6A3-7C5BCE364096}"/>
    <dgm:cxn modelId="{5921EF81-09BA-44A3-81E4-2BB8743EC1FB}" srcId="{F1DD7BB0-F4FB-4960-AF96-0933FC865E89}" destId="{9AA89431-553F-441A-A10B-11A1D9B93F4B}" srcOrd="1" destOrd="0" parTransId="{13826933-BF14-4779-BBC6-A5C57D2E5A59}" sibTransId="{5A99DCF6-F435-4D99-A42C-69A42CFFCB76}"/>
    <dgm:cxn modelId="{1C3B1D8B-A37C-473C-B7ED-42BF3D70E3B2}" type="presOf" srcId="{F1DD7BB0-F4FB-4960-AF96-0933FC865E89}" destId="{6419DD9A-48CF-43A9-8F8F-7D014BF2E9CB}" srcOrd="0" destOrd="0" presId="urn:microsoft.com/office/officeart/2005/8/layout/vList2"/>
    <dgm:cxn modelId="{4BEB07A0-065D-4B71-AF99-EE64B28A529A}" type="presOf" srcId="{0AE434EA-5930-4414-B27F-4F51392B3D7E}" destId="{F03CEB8B-183E-4866-A1FE-A7206984F18F}" srcOrd="0" destOrd="0" presId="urn:microsoft.com/office/officeart/2005/8/layout/vList2"/>
    <dgm:cxn modelId="{6E81D4A5-63DD-4459-8B90-30F49EF5F6DF}" srcId="{F1DD7BB0-F4FB-4960-AF96-0933FC865E89}" destId="{E7120029-3064-4F97-AC36-600293A5B0BE}" srcOrd="4" destOrd="0" parTransId="{6D65867F-D02F-4884-8C67-490B0F628CA2}" sibTransId="{38C77FD6-1D6C-45CA-962C-97BCBCE591E4}"/>
    <dgm:cxn modelId="{64C40FC0-8204-421A-A49B-33A3C7755CD0}" type="presOf" srcId="{3D021C50-79FF-4208-8362-2595ED51D77F}" destId="{1F676C6F-CEFB-4121-B0CB-D05905D5569B}" srcOrd="0" destOrd="0" presId="urn:microsoft.com/office/officeart/2005/8/layout/vList2"/>
    <dgm:cxn modelId="{2F8CC6F8-657C-454C-A530-BB94CE9C0E9E}" type="presOf" srcId="{84479BE0-28FA-45D5-98E8-78572992B59F}" destId="{AD5E9606-05AA-480F-AA9C-7818F75E8F28}" srcOrd="0" destOrd="0" presId="urn:microsoft.com/office/officeart/2005/8/layout/vList2"/>
    <dgm:cxn modelId="{DFA2D72D-5661-468E-9630-FC8CAFF231BA}" type="presParOf" srcId="{6419DD9A-48CF-43A9-8F8F-7D014BF2E9CB}" destId="{AD5E9606-05AA-480F-AA9C-7818F75E8F28}" srcOrd="0" destOrd="0" presId="urn:microsoft.com/office/officeart/2005/8/layout/vList2"/>
    <dgm:cxn modelId="{8EDACD85-EA0D-403F-A18B-8229A43B2F1C}" type="presParOf" srcId="{6419DD9A-48CF-43A9-8F8F-7D014BF2E9CB}" destId="{1F3078F4-0FAA-493C-9C0E-42258C1DD370}" srcOrd="1" destOrd="0" presId="urn:microsoft.com/office/officeart/2005/8/layout/vList2"/>
    <dgm:cxn modelId="{B5DCB88D-251F-4A1D-9513-49FE8FAB1290}" type="presParOf" srcId="{6419DD9A-48CF-43A9-8F8F-7D014BF2E9CB}" destId="{4B325EB2-EE36-4A9D-A2AE-9CF130AC3CCB}" srcOrd="2" destOrd="0" presId="urn:microsoft.com/office/officeart/2005/8/layout/vList2"/>
    <dgm:cxn modelId="{794D2807-4C52-4DB9-B523-C85AAA45797C}" type="presParOf" srcId="{6419DD9A-48CF-43A9-8F8F-7D014BF2E9CB}" destId="{4FDAC68C-DFA2-425A-9B17-B98F6E84D09F}" srcOrd="3" destOrd="0" presId="urn:microsoft.com/office/officeart/2005/8/layout/vList2"/>
    <dgm:cxn modelId="{1725BEEE-59B6-4C89-B472-C31C3E4EF72B}" type="presParOf" srcId="{6419DD9A-48CF-43A9-8F8F-7D014BF2E9CB}" destId="{F03CEB8B-183E-4866-A1FE-A7206984F18F}" srcOrd="4" destOrd="0" presId="urn:microsoft.com/office/officeart/2005/8/layout/vList2"/>
    <dgm:cxn modelId="{3ADA6ABD-E24E-4F57-B142-0E80A7AE8BF4}" type="presParOf" srcId="{6419DD9A-48CF-43A9-8F8F-7D014BF2E9CB}" destId="{D66338FB-CC8B-4324-934A-C4003DD08B01}" srcOrd="5" destOrd="0" presId="urn:microsoft.com/office/officeart/2005/8/layout/vList2"/>
    <dgm:cxn modelId="{7768B883-C04B-477F-916C-445B3FD40BD5}" type="presParOf" srcId="{6419DD9A-48CF-43A9-8F8F-7D014BF2E9CB}" destId="{1F676C6F-CEFB-4121-B0CB-D05905D5569B}" srcOrd="6" destOrd="0" presId="urn:microsoft.com/office/officeart/2005/8/layout/vList2"/>
    <dgm:cxn modelId="{BD1E6E5A-682F-49D7-9D9A-929FD8BEF45B}" type="presParOf" srcId="{6419DD9A-48CF-43A9-8F8F-7D014BF2E9CB}" destId="{D0B8E3AD-F539-4A9F-9FDE-8A6B7A1F6725}" srcOrd="7" destOrd="0" presId="urn:microsoft.com/office/officeart/2005/8/layout/vList2"/>
    <dgm:cxn modelId="{35C5663D-8007-4254-B717-56D5AB76EC89}" type="presParOf" srcId="{6419DD9A-48CF-43A9-8F8F-7D014BF2E9CB}" destId="{53D83B1C-6E48-4062-B125-C11C36AD6E7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5E9606-05AA-480F-AA9C-7818F75E8F28}">
      <dsp:nvSpPr>
        <dsp:cNvPr id="0" name=""/>
        <dsp:cNvSpPr/>
      </dsp:nvSpPr>
      <dsp:spPr>
        <a:xfrm>
          <a:off x="0" y="401751"/>
          <a:ext cx="6628785" cy="10417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['</a:t>
          </a:r>
          <a:r>
            <a:rPr lang="en-IN" sz="1500" kern="1200" dirty="0" err="1"/>
            <a:t>criterion_mse</a:t>
          </a:r>
          <a:r>
            <a:rPr lang="en-IN" sz="1500" kern="1200" dirty="0"/>
            <a:t>', 'max_depth_3', '</a:t>
          </a:r>
          <a:r>
            <a:rPr lang="en-IN" sz="1500" kern="1200" dirty="0" err="1"/>
            <a:t>max_features_auto</a:t>
          </a:r>
          <a:r>
            <a:rPr lang="en-IN" sz="1500" kern="1200" dirty="0"/>
            <a:t>', '</a:t>
          </a:r>
          <a:r>
            <a:rPr lang="en-IN" sz="1500" kern="1200" dirty="0" err="1"/>
            <a:t>min_samples_split_loguniform</a:t>
          </a:r>
          <a:r>
            <a:rPr lang="en-IN" sz="1500" kern="1200" dirty="0"/>
            <a:t>(0.01,1)', '</a:t>
          </a:r>
          <a:r>
            <a:rPr lang="en-IN" sz="1500" kern="1200" dirty="0" err="1"/>
            <a:t>min_samples_leaf_loguniform</a:t>
          </a:r>
          <a:r>
            <a:rPr lang="en-IN" sz="1500" kern="1200" dirty="0"/>
            <a:t>(0.01,0.5)']</a:t>
          </a:r>
          <a:endParaRPr lang="en-US" sz="1500" kern="1200" dirty="0"/>
        </a:p>
      </dsp:txBody>
      <dsp:txXfrm>
        <a:off x="50854" y="452605"/>
        <a:ext cx="6527077" cy="940040"/>
      </dsp:txXfrm>
    </dsp:sp>
    <dsp:sp modelId="{4B325EB2-EE36-4A9D-A2AE-9CF130AC3CCB}">
      <dsp:nvSpPr>
        <dsp:cNvPr id="0" name=""/>
        <dsp:cNvSpPr/>
      </dsp:nvSpPr>
      <dsp:spPr>
        <a:xfrm>
          <a:off x="0" y="1486699"/>
          <a:ext cx="6628785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Metrics for best result:</a:t>
          </a:r>
          <a:endParaRPr lang="en-IN" sz="1500" kern="1200" dirty="0"/>
        </a:p>
      </dsp:txBody>
      <dsp:txXfrm>
        <a:off x="29128" y="1515827"/>
        <a:ext cx="6570529" cy="538444"/>
      </dsp:txXfrm>
    </dsp:sp>
    <dsp:sp modelId="{F03CEB8B-183E-4866-A1FE-A7206984F18F}">
      <dsp:nvSpPr>
        <dsp:cNvPr id="0" name=""/>
        <dsp:cNvSpPr/>
      </dsp:nvSpPr>
      <dsp:spPr>
        <a:xfrm>
          <a:off x="0" y="2126599"/>
          <a:ext cx="6628785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 MAPE: (Training 0.016317 - HP Selection 0.016324) - Validation 0.016710</a:t>
          </a:r>
          <a:endParaRPr lang="en-US" sz="1500" kern="1200" dirty="0"/>
        </a:p>
      </dsp:txBody>
      <dsp:txXfrm>
        <a:off x="29128" y="2155727"/>
        <a:ext cx="6570529" cy="538444"/>
      </dsp:txXfrm>
    </dsp:sp>
    <dsp:sp modelId="{1F676C6F-CEFB-4121-B0CB-D05905D5569B}">
      <dsp:nvSpPr>
        <dsp:cNvPr id="0" name=""/>
        <dsp:cNvSpPr/>
      </dsp:nvSpPr>
      <dsp:spPr>
        <a:xfrm>
          <a:off x="0" y="2766499"/>
          <a:ext cx="6628785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 RMSE: (Training 0.049001 - HP Selection 0.049005) - Validation 0.049822</a:t>
          </a:r>
          <a:endParaRPr lang="en-IN" sz="1500" kern="1200" dirty="0"/>
        </a:p>
      </dsp:txBody>
      <dsp:txXfrm>
        <a:off x="29128" y="2795627"/>
        <a:ext cx="6570529" cy="538444"/>
      </dsp:txXfrm>
    </dsp:sp>
    <dsp:sp modelId="{53D83B1C-6E48-4062-B125-C11C36AD6E75}">
      <dsp:nvSpPr>
        <dsp:cNvPr id="0" name=""/>
        <dsp:cNvSpPr/>
      </dsp:nvSpPr>
      <dsp:spPr>
        <a:xfrm>
          <a:off x="0" y="3406399"/>
          <a:ext cx="6628785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 R^2 : (Training 0.014484 - HP Selection 0.013450) - Validation 0.013477</a:t>
          </a:r>
          <a:endParaRPr lang="en-IN" sz="1500" kern="1200" dirty="0"/>
        </a:p>
      </dsp:txBody>
      <dsp:txXfrm>
        <a:off x="29128" y="3435527"/>
        <a:ext cx="6570529" cy="5384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5E9606-05AA-480F-AA9C-7818F75E8F28}">
      <dsp:nvSpPr>
        <dsp:cNvPr id="0" name=""/>
        <dsp:cNvSpPr/>
      </dsp:nvSpPr>
      <dsp:spPr>
        <a:xfrm>
          <a:off x="0" y="401751"/>
          <a:ext cx="6628785" cy="10417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['</a:t>
          </a:r>
          <a:r>
            <a:rPr lang="en-IN" sz="1500" kern="1200" dirty="0" err="1"/>
            <a:t>criterion_mse</a:t>
          </a:r>
          <a:r>
            <a:rPr lang="en-IN" sz="1500" kern="1200" dirty="0"/>
            <a:t>', 'max_depth_3', '</a:t>
          </a:r>
          <a:r>
            <a:rPr lang="en-IN" sz="1500" kern="1200" dirty="0" err="1"/>
            <a:t>max_features_auto</a:t>
          </a:r>
          <a:r>
            <a:rPr lang="en-IN" sz="1500" kern="1200" dirty="0"/>
            <a:t>', '</a:t>
          </a:r>
          <a:r>
            <a:rPr lang="en-IN" sz="1500" kern="1200" dirty="0" err="1"/>
            <a:t>min_samples_split_loguniform</a:t>
          </a:r>
          <a:r>
            <a:rPr lang="en-IN" sz="1500" kern="1200" dirty="0"/>
            <a:t>(0.01,1)', '</a:t>
          </a:r>
          <a:r>
            <a:rPr lang="en-IN" sz="1500" kern="1200" dirty="0" err="1"/>
            <a:t>min_samples_leaf_loguniform</a:t>
          </a:r>
          <a:r>
            <a:rPr lang="en-IN" sz="1500" kern="1200" dirty="0"/>
            <a:t>(0.01,0.5)']</a:t>
          </a:r>
        </a:p>
      </dsp:txBody>
      <dsp:txXfrm>
        <a:off x="50854" y="452605"/>
        <a:ext cx="6527077" cy="940040"/>
      </dsp:txXfrm>
    </dsp:sp>
    <dsp:sp modelId="{4B325EB2-EE36-4A9D-A2AE-9CF130AC3CCB}">
      <dsp:nvSpPr>
        <dsp:cNvPr id="0" name=""/>
        <dsp:cNvSpPr/>
      </dsp:nvSpPr>
      <dsp:spPr>
        <a:xfrm>
          <a:off x="0" y="1486699"/>
          <a:ext cx="6628785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Metrics for best result:</a:t>
          </a:r>
          <a:endParaRPr lang="en-IN" sz="1500" kern="1200" dirty="0"/>
        </a:p>
      </dsp:txBody>
      <dsp:txXfrm>
        <a:off x="29128" y="1515827"/>
        <a:ext cx="6570529" cy="538444"/>
      </dsp:txXfrm>
    </dsp:sp>
    <dsp:sp modelId="{F03CEB8B-183E-4866-A1FE-A7206984F18F}">
      <dsp:nvSpPr>
        <dsp:cNvPr id="0" name=""/>
        <dsp:cNvSpPr/>
      </dsp:nvSpPr>
      <dsp:spPr>
        <a:xfrm>
          <a:off x="0" y="2126599"/>
          <a:ext cx="6628785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 MAPE: (Training 0.020006 - HP Selection 0.020024) - Validation 0.020525</a:t>
          </a:r>
        </a:p>
      </dsp:txBody>
      <dsp:txXfrm>
        <a:off x="29128" y="2155727"/>
        <a:ext cx="6570529" cy="538444"/>
      </dsp:txXfrm>
    </dsp:sp>
    <dsp:sp modelId="{1F676C6F-CEFB-4121-B0CB-D05905D5569B}">
      <dsp:nvSpPr>
        <dsp:cNvPr id="0" name=""/>
        <dsp:cNvSpPr/>
      </dsp:nvSpPr>
      <dsp:spPr>
        <a:xfrm>
          <a:off x="0" y="2766499"/>
          <a:ext cx="6628785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RMSE: (Training 0.056594 - HP Selection 0.056537) - Validation 0.057678</a:t>
          </a:r>
          <a:endParaRPr lang="en-IN" sz="1500" kern="1200" dirty="0"/>
        </a:p>
      </dsp:txBody>
      <dsp:txXfrm>
        <a:off x="29128" y="2795627"/>
        <a:ext cx="6570529" cy="538444"/>
      </dsp:txXfrm>
    </dsp:sp>
    <dsp:sp modelId="{53D83B1C-6E48-4062-B125-C11C36AD6E75}">
      <dsp:nvSpPr>
        <dsp:cNvPr id="0" name=""/>
        <dsp:cNvSpPr/>
      </dsp:nvSpPr>
      <dsp:spPr>
        <a:xfrm>
          <a:off x="0" y="3406399"/>
          <a:ext cx="6628785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 R^2 : (Training 0.002974 - HP Selection 0.001907) - Validation 0.001524</a:t>
          </a:r>
        </a:p>
      </dsp:txBody>
      <dsp:txXfrm>
        <a:off x="29128" y="3435527"/>
        <a:ext cx="6570529" cy="538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8E84-313B-CCB2-138C-58D0C9C7D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309E9-7DEA-8956-9AEE-9AFB51F9C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4AE74-1647-C3E4-5E16-E1DB5FD1C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FB12-4D0F-481C-BDE4-3DE9ED6AC816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18C41-B77F-861D-F088-2B832A10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54C20-C25B-EDD6-7C82-B07321FF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6F3A-05E4-474D-AB92-42917B349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01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AD5E0-823F-2DC9-C96A-9331611D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A52DA-EBA3-4529-AE14-1DE5F6A64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06D7A-D8E7-6D12-3D37-7CC85C8F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FB12-4D0F-481C-BDE4-3DE9ED6AC816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62A59-3B59-6A47-E565-C8CBF050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21A6D-9030-CE37-3150-4BEBF5E5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6F3A-05E4-474D-AB92-42917B349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07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058791-F3A8-1106-7F0D-50F67E59B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FB6CB-9F4A-9A36-1FD3-1F6B915BB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7118F-26DD-F350-241D-F7979B49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FB12-4D0F-481C-BDE4-3DE9ED6AC816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CD0B8-D127-386B-9556-54B09423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646AE-190B-66B9-3E6D-F4D8205C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6F3A-05E4-474D-AB92-42917B349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30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A3E3-F246-B567-584D-261BF889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FF4D-2C4C-9F4C-ADD2-6D1B31FAA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A9706-3102-3293-A3C9-21816307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FB12-4D0F-481C-BDE4-3DE9ED6AC816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E948F-B9D4-16B1-8B74-8EE7CD0D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161C6-0E67-A5DC-B0FA-28C3366E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6F3A-05E4-474D-AB92-42917B349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74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F924-35A2-D06F-FD49-8D7CEDFB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4BA07-1E78-7B2F-B4D2-61B4EADAD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BFC9C-5F1E-3C01-29BC-23177731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FB12-4D0F-481C-BDE4-3DE9ED6AC816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90EEE-BCB4-130C-2C81-452C979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42D08-3414-FA99-1CB4-00EAC243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6F3A-05E4-474D-AB92-42917B349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96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29EA-0FC3-5AC4-00D4-80F85CCC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6880A-0270-3EC8-9F7C-0A9990E2C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DCDFE-FF04-4E78-B4F5-B9DB25C9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C44D1-BDBD-E8F1-196D-A418B8E9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FB12-4D0F-481C-BDE4-3DE9ED6AC816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1D3C7-A4E9-5DC3-4E30-82F310AD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EF7D9-2A15-84F9-D093-FADF0E50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6F3A-05E4-474D-AB92-42917B349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43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AA0F-3F07-8A6B-24B8-B3B61541F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3FA07-1A17-3DA0-3FF4-8DCD293E0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C2B57-E309-2FBA-27A9-4868AB40F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15C51-FF46-57CE-1FE7-CDDF8DD08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D164A-1A0F-327A-5C16-6F31AFDD9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FC0A6-A895-BABF-3201-727E63F4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FB12-4D0F-481C-BDE4-3DE9ED6AC816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69133-1847-5169-61A0-3E082A06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130821-0BEA-04D2-C016-59F32BC3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6F3A-05E4-474D-AB92-42917B349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13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006E-7928-A2A5-079D-0DF3F844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8FEDDD-BB1B-149E-A6EF-C3F3D490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FB12-4D0F-481C-BDE4-3DE9ED6AC816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A5F98-4C5B-852D-8854-5B64166A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8923B-5EB5-62DB-E54F-6B8E6F79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6F3A-05E4-474D-AB92-42917B349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03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619C60-6D28-8AB7-B9AA-39C36F4F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FB12-4D0F-481C-BDE4-3DE9ED6AC816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5C6CD-7D00-0201-8A3D-95DFCE80D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C730F-3D10-E223-356F-78367799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6F3A-05E4-474D-AB92-42917B349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80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36B4-5359-6DDC-474B-86BD3B9C7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5ADF9-E892-43E0-F065-D303F4558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622ED-6EBE-5FA5-B21C-55FC9AC0F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5802D-8A12-66D0-1317-A5135333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FB12-4D0F-481C-BDE4-3DE9ED6AC816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4B0FC-C587-E8CF-FCC3-1CF0E0AB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F203D-230E-322A-139C-D6FB3FA4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6F3A-05E4-474D-AB92-42917B349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2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41B5-5AFD-C0FA-C79F-466AF3CB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B1A09-2FE4-DA5C-14B4-DE8B7EA57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6C6DB-B512-BA1D-4CEB-CCBD3BA93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7F63E-A8F1-CBE6-9DA6-7AACDBA9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FB12-4D0F-481C-BDE4-3DE9ED6AC816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B96FF-0A82-A1F6-84F8-67BCC555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B233F-9DE3-3C25-8266-3B9C4C18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36F3A-05E4-474D-AB92-42917B349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35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FE5A43-943E-01B3-0A07-FF7E9D8A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1B5A1-855F-2F7B-257D-AE3534D8A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744A0-1920-79E3-4568-419B1246B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5FB12-4D0F-481C-BDE4-3DE9ED6AC816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2B77A-8167-51A8-F495-CF94E31C9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C743C-B556-E077-8C18-F440F638A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36F3A-05E4-474D-AB92-42917B349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87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3F70-E937-CE18-7305-FF61320FE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1088"/>
            <a:ext cx="9144000" cy="2387600"/>
          </a:xfrm>
        </p:spPr>
        <p:txBody>
          <a:bodyPr/>
          <a:lstStyle/>
          <a:p>
            <a:r>
              <a:rPr lang="en-US" dirty="0"/>
              <a:t>Prediction analysis on sine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528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8">
            <a:extLst>
              <a:ext uri="{FF2B5EF4-FFF2-40B4-BE49-F238E27FC236}">
                <a16:creationId xmlns:a16="http://schemas.microsoft.com/office/drawing/2014/main" id="{A96D3DCA-E96B-2751-EE39-096258662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" name="Rectangle 10">
            <a:extLst>
              <a:ext uri="{FF2B5EF4-FFF2-40B4-BE49-F238E27FC236}">
                <a16:creationId xmlns:a16="http://schemas.microsoft.com/office/drawing/2014/main" id="{55CCF16F-36F6-474D-6CDA-CE3026A0B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7ACD3-EE15-AE96-41C3-EFEA53D19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Freeform: Shape 4">
            <a:extLst>
              <a:ext uri="{FF2B5EF4-FFF2-40B4-BE49-F238E27FC236}">
                <a16:creationId xmlns:a16="http://schemas.microsoft.com/office/drawing/2014/main" id="{46A8A4C6-8A39-74DC-73A6-C2C62C7F5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1210A5-8A31-C718-798A-2803765A8367}"/>
              </a:ext>
            </a:extLst>
          </p:cNvPr>
          <p:cNvSpPr txBox="1">
            <a:spLocks/>
          </p:cNvSpPr>
          <p:nvPr/>
        </p:nvSpPr>
        <p:spPr>
          <a:xfrm>
            <a:off x="361379" y="1651050"/>
            <a:ext cx="4579288" cy="27969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Best Technique- Decision Tree</a:t>
            </a:r>
          </a:p>
        </p:txBody>
      </p:sp>
      <p:graphicFrame>
        <p:nvGraphicFramePr>
          <p:cNvPr id="7" name="TextBox 7">
            <a:extLst>
              <a:ext uri="{FF2B5EF4-FFF2-40B4-BE49-F238E27FC236}">
                <a16:creationId xmlns:a16="http://schemas.microsoft.com/office/drawing/2014/main" id="{534CEB8A-28CB-B65C-79A6-292BEAA4F3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6663471"/>
              </p:ext>
            </p:extLst>
          </p:nvPr>
        </p:nvGraphicFramePr>
        <p:xfrm>
          <a:off x="4591665" y="1052051"/>
          <a:ext cx="6628785" cy="4404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9766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BE66F4-208E-3717-2186-9B1F9ABC6FFD}"/>
              </a:ext>
            </a:extLst>
          </p:cNvPr>
          <p:cNvSpPr/>
          <p:nvPr/>
        </p:nvSpPr>
        <p:spPr>
          <a:xfrm>
            <a:off x="1381124" y="1838325"/>
            <a:ext cx="2828925" cy="189547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0.017670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0.020292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MAPE 0.020798</a:t>
            </a:r>
          </a:p>
          <a:p>
            <a:pPr algn="ctr"/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3416675-6846-511B-AE06-F29B264F97B3}"/>
              </a:ext>
            </a:extLst>
          </p:cNvPr>
          <p:cNvSpPr/>
          <p:nvPr/>
        </p:nvSpPr>
        <p:spPr>
          <a:xfrm>
            <a:off x="4591049" y="1838324"/>
            <a:ext cx="2828925" cy="18954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0.020006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0.020024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MAPE 0.020525</a:t>
            </a:r>
          </a:p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E128B3-ECFE-7FE0-099B-3C27631C19C7}"/>
              </a:ext>
            </a:extLst>
          </p:cNvPr>
          <p:cNvSpPr/>
          <p:nvPr/>
        </p:nvSpPr>
        <p:spPr>
          <a:xfrm>
            <a:off x="1381123" y="4724399"/>
            <a:ext cx="2828925" cy="189547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0.175291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0.175059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MAPE 0.175788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133D33-A9D1-2628-5B50-F7E28178D00D}"/>
              </a:ext>
            </a:extLst>
          </p:cNvPr>
          <p:cNvSpPr/>
          <p:nvPr/>
        </p:nvSpPr>
        <p:spPr>
          <a:xfrm>
            <a:off x="5543549" y="4810123"/>
            <a:ext cx="2828925" cy="189547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0.020050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0.020054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MAPE 0.020529</a:t>
            </a:r>
          </a:p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1C974B-0A6E-79FF-A6B0-F36FDDFF6419}"/>
              </a:ext>
            </a:extLst>
          </p:cNvPr>
          <p:cNvSpPr/>
          <p:nvPr/>
        </p:nvSpPr>
        <p:spPr>
          <a:xfrm>
            <a:off x="8105774" y="1838324"/>
            <a:ext cx="2828925" cy="1895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0.019960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0.020060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MAPE 0.020560</a:t>
            </a:r>
          </a:p>
          <a:p>
            <a:pPr algn="ctr"/>
            <a:endParaRPr lang="en-IN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5C9DC358-B96D-B923-0574-F68FC8C594FC}"/>
              </a:ext>
            </a:extLst>
          </p:cNvPr>
          <p:cNvSpPr/>
          <p:nvPr/>
        </p:nvSpPr>
        <p:spPr>
          <a:xfrm>
            <a:off x="2162175" y="747714"/>
            <a:ext cx="1876425" cy="962024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XGBOOST</a:t>
            </a:r>
            <a:endParaRPr lang="en-IN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54F00064-EEC6-E872-05E4-BBAD8DF1901A}"/>
              </a:ext>
            </a:extLst>
          </p:cNvPr>
          <p:cNvSpPr/>
          <p:nvPr/>
        </p:nvSpPr>
        <p:spPr>
          <a:xfrm>
            <a:off x="5543549" y="723902"/>
            <a:ext cx="1876425" cy="962024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</a:t>
            </a:r>
            <a:endParaRPr lang="en-IN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5CFBD28E-4CD2-CEF5-09A7-5CB3088AA868}"/>
              </a:ext>
            </a:extLst>
          </p:cNvPr>
          <p:cNvSpPr/>
          <p:nvPr/>
        </p:nvSpPr>
        <p:spPr>
          <a:xfrm>
            <a:off x="9091612" y="750096"/>
            <a:ext cx="1876425" cy="962024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  <a:endParaRPr lang="en-IN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A4A98AC1-D58F-86A8-E21F-B1B9A2F5FB44}"/>
              </a:ext>
            </a:extLst>
          </p:cNvPr>
          <p:cNvSpPr/>
          <p:nvPr/>
        </p:nvSpPr>
        <p:spPr>
          <a:xfrm>
            <a:off x="3240880" y="3733799"/>
            <a:ext cx="1876425" cy="962024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</a:t>
            </a:r>
            <a:endParaRPr lang="en-IN" dirty="0"/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34B925F0-7F16-30E2-C387-40D523E53578}"/>
              </a:ext>
            </a:extLst>
          </p:cNvPr>
          <p:cNvSpPr/>
          <p:nvPr/>
        </p:nvSpPr>
        <p:spPr>
          <a:xfrm>
            <a:off x="6958011" y="3733799"/>
            <a:ext cx="1876425" cy="962024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LRRIDGE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3BA042-5852-9E1B-B002-D0F7332F1551}"/>
              </a:ext>
            </a:extLst>
          </p:cNvPr>
          <p:cNvSpPr txBox="1"/>
          <p:nvPr/>
        </p:nvSpPr>
        <p:spPr>
          <a:xfrm>
            <a:off x="1381123" y="152402"/>
            <a:ext cx="9553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BEST RESULTS FOR EACH TECHNIQUE</a:t>
            </a:r>
            <a:endParaRPr lang="en-IN" sz="3000" b="1" dirty="0"/>
          </a:p>
        </p:txBody>
      </p:sp>
    </p:spTree>
    <p:extLst>
      <p:ext uri="{BB962C8B-B14F-4D97-AF65-F5344CB8AC3E}">
        <p14:creationId xmlns:p14="http://schemas.microsoft.com/office/powerpoint/2010/main" val="1652135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CBC4531-C907-3B91-3686-CFAABB7B6F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6144812"/>
              </p:ext>
            </p:extLst>
          </p:nvPr>
        </p:nvGraphicFramePr>
        <p:xfrm>
          <a:off x="1091381" y="727587"/>
          <a:ext cx="10058399" cy="541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703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CA85EC1-6AC5-D9E9-7425-B631C8837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65" y="3953489"/>
            <a:ext cx="36861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86D006F-AA33-9187-CE95-44B6A1D5A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823" y="133659"/>
            <a:ext cx="36861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02C2F5F-28C6-404C-A541-CBF4B6B7F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075" y="3781426"/>
            <a:ext cx="36861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2514032-1E24-753B-7F0A-B02103C1F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84" y="256561"/>
            <a:ext cx="36861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C888F7C-4FD2-BC05-2946-90F0C9D17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178" y="1790392"/>
            <a:ext cx="36861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CF44DE-29E8-C5FB-345F-6876940A5A41}"/>
              </a:ext>
            </a:extLst>
          </p:cNvPr>
          <p:cNvSpPr txBox="1"/>
          <p:nvPr/>
        </p:nvSpPr>
        <p:spPr>
          <a:xfrm>
            <a:off x="3873910" y="2439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PREDICTION ANALYSIS FOR EACH TECHNIQUE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12678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D96541-0D98-6C30-918F-94070578B845}"/>
              </a:ext>
            </a:extLst>
          </p:cNvPr>
          <p:cNvSpPr txBox="1"/>
          <p:nvPr/>
        </p:nvSpPr>
        <p:spPr>
          <a:xfrm>
            <a:off x="3676650" y="3019425"/>
            <a:ext cx="42803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61067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F75FE5-6E2E-0B94-D210-3D00321AA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5" y="2898775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MinmaxScalerHoeffdingTree</a:t>
            </a:r>
            <a:r>
              <a:rPr lang="en-US" b="1" dirty="0"/>
              <a:t> Classifier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1557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7342315-0D86-CA2F-AC32-5C14C3D894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5275"/>
            <a:ext cx="10515600" cy="619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75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8">
            <a:extLst>
              <a:ext uri="{FF2B5EF4-FFF2-40B4-BE49-F238E27FC236}">
                <a16:creationId xmlns:a16="http://schemas.microsoft.com/office/drawing/2014/main" id="{5A34E830-641F-36C7-6244-AD9AD92A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" name="Rectangle 10">
            <a:extLst>
              <a:ext uri="{FF2B5EF4-FFF2-40B4-BE49-F238E27FC236}">
                <a16:creationId xmlns:a16="http://schemas.microsoft.com/office/drawing/2014/main" id="{635B098F-D901-27ED-972B-0B6C348F9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C8B11C-85FB-951E-59CD-8CCD7F9A9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5E87EAEF-8941-036A-2C65-B85A205F5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40C5878-D02F-F821-5D7E-162942CD522D}"/>
              </a:ext>
            </a:extLst>
          </p:cNvPr>
          <p:cNvSpPr txBox="1">
            <a:spLocks/>
          </p:cNvSpPr>
          <p:nvPr/>
        </p:nvSpPr>
        <p:spPr>
          <a:xfrm>
            <a:off x="361379" y="1651050"/>
            <a:ext cx="4579288" cy="27969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Best Technique- Decision Tree</a:t>
            </a:r>
          </a:p>
        </p:txBody>
      </p:sp>
      <p:graphicFrame>
        <p:nvGraphicFramePr>
          <p:cNvPr id="9" name="TextBox 7">
            <a:extLst>
              <a:ext uri="{FF2B5EF4-FFF2-40B4-BE49-F238E27FC236}">
                <a16:creationId xmlns:a16="http://schemas.microsoft.com/office/drawing/2014/main" id="{54DF796E-1E4B-D2E7-26B8-745CEBF88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1605608"/>
              </p:ext>
            </p:extLst>
          </p:nvPr>
        </p:nvGraphicFramePr>
        <p:xfrm>
          <a:off x="4591665" y="1052051"/>
          <a:ext cx="6628785" cy="4404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229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E44A7C-14D0-938E-5743-C6E10FD9B065}"/>
              </a:ext>
            </a:extLst>
          </p:cNvPr>
          <p:cNvSpPr/>
          <p:nvPr/>
        </p:nvSpPr>
        <p:spPr>
          <a:xfrm>
            <a:off x="1381124" y="1838325"/>
            <a:ext cx="2828925" cy="189547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0.014918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0.016497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MAPE 0.016894</a:t>
            </a:r>
          </a:p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0CD1E9-42AF-FBDD-5A4C-0808360CC5CB}"/>
              </a:ext>
            </a:extLst>
          </p:cNvPr>
          <p:cNvSpPr/>
          <p:nvPr/>
        </p:nvSpPr>
        <p:spPr>
          <a:xfrm>
            <a:off x="4591049" y="1838324"/>
            <a:ext cx="2828925" cy="18954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0.016317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0.016324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MAPE 0.016710</a:t>
            </a:r>
          </a:p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2E04D4-E6AA-8A30-6BF4-4D45B30CCEDA}"/>
              </a:ext>
            </a:extLst>
          </p:cNvPr>
          <p:cNvSpPr/>
          <p:nvPr/>
        </p:nvSpPr>
        <p:spPr>
          <a:xfrm>
            <a:off x="1381123" y="4724399"/>
            <a:ext cx="2828925" cy="189547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0.082397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0.082537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MAPE 0.082714</a:t>
            </a:r>
          </a:p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7B78C0-DA8D-385A-4B6B-F22EBD5E17E9}"/>
              </a:ext>
            </a:extLst>
          </p:cNvPr>
          <p:cNvSpPr/>
          <p:nvPr/>
        </p:nvSpPr>
        <p:spPr>
          <a:xfrm>
            <a:off x="5543549" y="4810123"/>
            <a:ext cx="2828925" cy="189547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0.016550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0.016553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MAPE  0.016963</a:t>
            </a:r>
          </a:p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7BE081-47EA-B321-5FBC-B55D08949071}"/>
              </a:ext>
            </a:extLst>
          </p:cNvPr>
          <p:cNvSpPr/>
          <p:nvPr/>
        </p:nvSpPr>
        <p:spPr>
          <a:xfrm>
            <a:off x="8105774" y="1838324"/>
            <a:ext cx="2828925" cy="18954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Training MAPE 0.016449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HP Selection MAPE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0.016324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Validation MAPE 0.016863</a:t>
            </a:r>
          </a:p>
          <a:p>
            <a:pPr algn="ctr"/>
            <a:endParaRPr lang="en-IN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F250178B-DC17-92BA-AA1D-974060800598}"/>
              </a:ext>
            </a:extLst>
          </p:cNvPr>
          <p:cNvSpPr/>
          <p:nvPr/>
        </p:nvSpPr>
        <p:spPr>
          <a:xfrm>
            <a:off x="2162175" y="747714"/>
            <a:ext cx="1876425" cy="962024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XGBOOST</a:t>
            </a:r>
            <a:endParaRPr lang="en-IN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EFE82AC7-4513-5B1B-7B8A-D165DC51E1C5}"/>
              </a:ext>
            </a:extLst>
          </p:cNvPr>
          <p:cNvSpPr/>
          <p:nvPr/>
        </p:nvSpPr>
        <p:spPr>
          <a:xfrm>
            <a:off x="5543549" y="723902"/>
            <a:ext cx="1876425" cy="962024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</a:t>
            </a:r>
            <a:endParaRPr lang="en-IN" dirty="0"/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41FA4765-C23D-0C97-B869-0AB5503814DD}"/>
              </a:ext>
            </a:extLst>
          </p:cNvPr>
          <p:cNvSpPr/>
          <p:nvPr/>
        </p:nvSpPr>
        <p:spPr>
          <a:xfrm>
            <a:off x="9091612" y="750096"/>
            <a:ext cx="1876425" cy="962024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  <a:endParaRPr lang="en-IN" dirty="0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D3B1ABAE-E592-497B-7EE6-A2D87F489D9C}"/>
              </a:ext>
            </a:extLst>
          </p:cNvPr>
          <p:cNvSpPr/>
          <p:nvPr/>
        </p:nvSpPr>
        <p:spPr>
          <a:xfrm>
            <a:off x="3240880" y="3733799"/>
            <a:ext cx="1876425" cy="962024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SVR</a:t>
            </a:r>
            <a:endParaRPr lang="en-IN" dirty="0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06A11573-6F8E-B049-0C3B-57161680EAB5}"/>
              </a:ext>
            </a:extLst>
          </p:cNvPr>
          <p:cNvSpPr/>
          <p:nvPr/>
        </p:nvSpPr>
        <p:spPr>
          <a:xfrm>
            <a:off x="6958011" y="3733799"/>
            <a:ext cx="1876425" cy="962024"/>
          </a:xfrm>
          <a:prstGeom prst="wedgeEllipseCallou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LRRIDGE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BC1E46-6FE2-0815-F859-A5C0B1C5221B}"/>
              </a:ext>
            </a:extLst>
          </p:cNvPr>
          <p:cNvSpPr txBox="1"/>
          <p:nvPr/>
        </p:nvSpPr>
        <p:spPr>
          <a:xfrm>
            <a:off x="1381123" y="152402"/>
            <a:ext cx="9553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BEST RESULTS FOR EACH TECHNIQUE</a:t>
            </a:r>
            <a:endParaRPr lang="en-IN" sz="3000" b="1" dirty="0"/>
          </a:p>
        </p:txBody>
      </p:sp>
    </p:spTree>
    <p:extLst>
      <p:ext uri="{BB962C8B-B14F-4D97-AF65-F5344CB8AC3E}">
        <p14:creationId xmlns:p14="http://schemas.microsoft.com/office/powerpoint/2010/main" val="74109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BC101A1-4717-CA6F-8C8A-8DFEAF3524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9393764"/>
              </p:ext>
            </p:extLst>
          </p:nvPr>
        </p:nvGraphicFramePr>
        <p:xfrm>
          <a:off x="1091381" y="727587"/>
          <a:ext cx="10058399" cy="541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275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99B0D35-CF98-CC66-6118-54EB91117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3" y="128742"/>
            <a:ext cx="42862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04535F6-079C-9FCD-1381-CB63EB0FE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889" y="1996871"/>
            <a:ext cx="42862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8010408-5951-E590-E0F5-F91C99B91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315" y="128742"/>
            <a:ext cx="42862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DEE68BD-A9EF-E47C-D59B-10E929A72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3" y="4210050"/>
            <a:ext cx="42862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AA82AD7-D508-5654-5782-0F3020388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315" y="3865000"/>
            <a:ext cx="42862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FFF7E0-BAE9-5F55-07FD-4B8381DCFA44}"/>
              </a:ext>
            </a:extLst>
          </p:cNvPr>
          <p:cNvSpPr txBox="1"/>
          <p:nvPr/>
        </p:nvSpPr>
        <p:spPr>
          <a:xfrm>
            <a:off x="3587855" y="642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PREDICTION ANALYSIS FOR EACH TECHNIQUE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1075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9F0D93-83B3-7A40-C207-551043D6000C}"/>
              </a:ext>
            </a:extLst>
          </p:cNvPr>
          <p:cNvSpPr txBox="1"/>
          <p:nvPr/>
        </p:nvSpPr>
        <p:spPr>
          <a:xfrm>
            <a:off x="974277" y="3114675"/>
            <a:ext cx="10243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Standard Scaler </a:t>
            </a:r>
            <a:r>
              <a:rPr lang="en-US" sz="4800" dirty="0" err="1"/>
              <a:t>Hoeffding</a:t>
            </a:r>
            <a:r>
              <a:rPr lang="en-US" sz="4800" dirty="0"/>
              <a:t> Tree Classifier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47534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AB4DA55-A7C3-1F15-59AC-0F0FCA7C1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"/>
            <a:ext cx="12192000" cy="668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500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53</TotalTime>
  <Words>344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Prediction analysis on sine dataset</vt:lpstr>
      <vt:lpstr>MinmaxScalerHoeffdingTree Classifier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analysis on sine dataset</dc:title>
  <dc:creator>Priyanka Rajendran</dc:creator>
  <cp:lastModifiedBy>Priyanka Rajendran</cp:lastModifiedBy>
  <cp:revision>12</cp:revision>
  <dcterms:created xsi:type="dcterms:W3CDTF">2023-03-07T13:21:13Z</dcterms:created>
  <dcterms:modified xsi:type="dcterms:W3CDTF">2023-03-09T13:53:20Z</dcterms:modified>
</cp:coreProperties>
</file>