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Validation metrics on full dataset for </a:t>
            </a:r>
          </a:p>
          <a:p>
            <a:pPr>
              <a:defRPr/>
            </a:pPr>
            <a:r>
              <a:rPr lang="en-US" sz="1862" b="0" i="0" u="none" strike="noStrike" baseline="0" dirty="0"/>
              <a:t>Each Technique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1.0388E-2</c:v>
                </c:pt>
                <c:pt idx="1">
                  <c:v>2.8562000000000001E-2</c:v>
                </c:pt>
                <c:pt idx="2">
                  <c:v>-1.5150000000000001E-3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E-4BD1-9D5F-16531B7A0A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1.0351000000000001E-2</c:v>
                </c:pt>
                <c:pt idx="1">
                  <c:v>2.8542999999999999E-2</c:v>
                </c:pt>
                <c:pt idx="2">
                  <c:v>-1.7200000000000001E-4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2E-4BD1-9D5F-16531B7A0A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1.0359E-2</c:v>
                </c:pt>
                <c:pt idx="1">
                  <c:v>2.8551E-2</c:v>
                </c:pt>
                <c:pt idx="2">
                  <c:v>-6.87E-4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2E-4BD1-9D5F-16531B7A0A7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1.0349000000000001E-2</c:v>
                </c:pt>
                <c:pt idx="1">
                  <c:v>2.8551E-2</c:v>
                </c:pt>
                <c:pt idx="2">
                  <c:v>-7.1299999999999998E-4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2E-4BD1-9D5F-16531B7A0A7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2.512E-2</c:v>
                </c:pt>
                <c:pt idx="1">
                  <c:v>3.2286000000000002E-2</c:v>
                </c:pt>
                <c:pt idx="2">
                  <c:v>-0.27967399999999998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2E-4BD1-9D5F-16531B7A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282504"/>
        <c:axId val="526281424"/>
      </c:barChart>
      <c:catAx>
        <c:axId val="52628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1424"/>
        <c:crosses val="autoZero"/>
        <c:auto val="1"/>
        <c:lblAlgn val="ctr"/>
        <c:lblOffset val="100"/>
        <c:noMultiLvlLbl val="0"/>
      </c:catAx>
      <c:valAx>
        <c:axId val="52628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2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Validation metrics on full dataset for </a:t>
            </a:r>
          </a:p>
          <a:p>
            <a:pPr>
              <a:defRPr/>
            </a:pPr>
            <a:r>
              <a:rPr lang="en-US" sz="1862" b="0" i="0" u="none" strike="noStrike" baseline="0" dirty="0"/>
              <a:t>Each Technique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0.35653699999999999</c:v>
                </c:pt>
                <c:pt idx="1">
                  <c:v>0.180064</c:v>
                </c:pt>
                <c:pt idx="2">
                  <c:v>2.9745000000000001E-2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E-480B-A5DF-A886444E69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0.39561400000000002</c:v>
                </c:pt>
                <c:pt idx="1">
                  <c:v>0.181038</c:v>
                </c:pt>
                <c:pt idx="2">
                  <c:v>1.9227000000000001E-2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E-480B-A5DF-A886444E69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0.43829099999999999</c:v>
                </c:pt>
                <c:pt idx="1">
                  <c:v>0.182808</c:v>
                </c:pt>
                <c:pt idx="2">
                  <c:v>-4.3000000000000002E-5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E-480B-A5DF-A886444E69E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0.39041900000000002</c:v>
                </c:pt>
                <c:pt idx="1">
                  <c:v>0.18284400000000001</c:v>
                </c:pt>
                <c:pt idx="2">
                  <c:v>-4.4200000000000001E-4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9E-480B-A5DF-A886444E69E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0.17035800000000001</c:v>
                </c:pt>
                <c:pt idx="1">
                  <c:v>0.18479300000000001</c:v>
                </c:pt>
                <c:pt idx="2">
                  <c:v>-2.1887E-2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9E-480B-A5DF-A886444E6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282504"/>
        <c:axId val="526281424"/>
      </c:barChart>
      <c:catAx>
        <c:axId val="52628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1424"/>
        <c:crosses val="autoZero"/>
        <c:auto val="1"/>
        <c:lblAlgn val="ctr"/>
        <c:lblOffset val="100"/>
        <c:noMultiLvlLbl val="0"/>
      </c:catAx>
      <c:valAx>
        <c:axId val="52628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2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D7BB0-F4FB-4960-AF96-0933FC865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79BE0-28FA-45D5-98E8-78572992B59F}">
      <dgm:prSet/>
      <dgm:spPr/>
      <dgm:t>
        <a:bodyPr/>
        <a:lstStyle/>
        <a:p>
          <a:r>
            <a:rPr lang="en-IN"/>
            <a:t>['n_estimators_5', 'criterion_mse', 'max_depth_quniform(3,6,1)', 'max_features_auto', 'min_samples_split_loguniform(0.1,1)', 'min_samples_leaf_1']</a:t>
          </a:r>
          <a:endParaRPr lang="en-US" dirty="0"/>
        </a:p>
      </dgm:t>
    </dgm:pt>
    <dgm:pt modelId="{7F1BE3BD-D0A2-4079-8139-9805F8269C84}" type="parTrans" cxnId="{97815947-ED4D-4122-A3B1-C27AF66F6700}">
      <dgm:prSet/>
      <dgm:spPr/>
      <dgm:t>
        <a:bodyPr/>
        <a:lstStyle/>
        <a:p>
          <a:endParaRPr lang="en-US"/>
        </a:p>
      </dgm:t>
    </dgm:pt>
    <dgm:pt modelId="{4C831CF2-CFD2-4643-838C-BA368B6D7E32}" type="sibTrans" cxnId="{97815947-ED4D-4122-A3B1-C27AF66F6700}">
      <dgm:prSet/>
      <dgm:spPr/>
      <dgm:t>
        <a:bodyPr/>
        <a:lstStyle/>
        <a:p>
          <a:endParaRPr lang="en-US"/>
        </a:p>
      </dgm:t>
    </dgm:pt>
    <dgm:pt modelId="{9AA89431-553F-441A-A10B-11A1D9B93F4B}">
      <dgm:prSet/>
      <dgm:spPr/>
      <dgm:t>
        <a:bodyPr/>
        <a:lstStyle/>
        <a:p>
          <a:r>
            <a:rPr lang="en-US"/>
            <a:t>Metrics for best result:</a:t>
          </a:r>
          <a:endParaRPr lang="en-IN" dirty="0"/>
        </a:p>
      </dgm:t>
    </dgm:pt>
    <dgm:pt modelId="{5A99DCF6-F435-4D99-A42C-69A42CFFCB76}" type="sibTrans" cxnId="{5921EF81-09BA-44A3-81E4-2BB8743EC1FB}">
      <dgm:prSet/>
      <dgm:spPr/>
      <dgm:t>
        <a:bodyPr/>
        <a:lstStyle/>
        <a:p>
          <a:endParaRPr lang="en-IN"/>
        </a:p>
      </dgm:t>
    </dgm:pt>
    <dgm:pt modelId="{13826933-BF14-4779-BBC6-A5C57D2E5A59}" type="parTrans" cxnId="{5921EF81-09BA-44A3-81E4-2BB8743EC1FB}">
      <dgm:prSet/>
      <dgm:spPr/>
      <dgm:t>
        <a:bodyPr/>
        <a:lstStyle/>
        <a:p>
          <a:endParaRPr lang="en-IN"/>
        </a:p>
      </dgm:t>
    </dgm:pt>
    <dgm:pt modelId="{0AE434EA-5930-4414-B27F-4F51392B3D7E}">
      <dgm:prSet/>
      <dgm:spPr/>
      <dgm:t>
        <a:bodyPr/>
        <a:lstStyle/>
        <a:p>
          <a:r>
            <a:rPr lang="en-IN" dirty="0"/>
            <a:t> MAPE: (Training 0.009039 - HP Selection 0.012931) - Validation 0.002837</a:t>
          </a:r>
          <a:endParaRPr lang="en-US" dirty="0"/>
        </a:p>
      </dgm:t>
    </dgm:pt>
    <dgm:pt modelId="{5D71E29A-3C0A-4332-B6A3-7C5BCE364096}" type="sibTrans" cxnId="{8FE73476-E01D-47C2-B948-35AC33A41DC9}">
      <dgm:prSet/>
      <dgm:spPr/>
      <dgm:t>
        <a:bodyPr/>
        <a:lstStyle/>
        <a:p>
          <a:endParaRPr lang="en-US"/>
        </a:p>
      </dgm:t>
    </dgm:pt>
    <dgm:pt modelId="{3B6840D6-94E7-437E-A8AE-FEE9B4AEBB6E}" type="parTrans" cxnId="{8FE73476-E01D-47C2-B948-35AC33A41DC9}">
      <dgm:prSet/>
      <dgm:spPr/>
      <dgm:t>
        <a:bodyPr/>
        <a:lstStyle/>
        <a:p>
          <a:endParaRPr lang="en-US"/>
        </a:p>
      </dgm:t>
    </dgm:pt>
    <dgm:pt modelId="{3D021C50-79FF-4208-8362-2595ED51D77F}">
      <dgm:prSet/>
      <dgm:spPr/>
      <dgm:t>
        <a:bodyPr/>
        <a:lstStyle/>
        <a:p>
          <a:r>
            <a:rPr lang="en-US"/>
            <a:t> RMSE: (Training 0.022933 - HP Selection 0.018809) - Validation 0.019618</a:t>
          </a:r>
          <a:endParaRPr lang="en-IN" dirty="0"/>
        </a:p>
      </dgm:t>
    </dgm:pt>
    <dgm:pt modelId="{54AEC4FB-AC4E-443D-83C6-15D6C00CC0CC}" type="sibTrans" cxnId="{25E68D2A-3F7D-482B-B7B9-2CEE6B2F825D}">
      <dgm:prSet/>
      <dgm:spPr/>
      <dgm:t>
        <a:bodyPr/>
        <a:lstStyle/>
        <a:p>
          <a:endParaRPr lang="en-IN"/>
        </a:p>
      </dgm:t>
    </dgm:pt>
    <dgm:pt modelId="{C292BADE-731D-4ADF-B895-D015F7711242}" type="parTrans" cxnId="{25E68D2A-3F7D-482B-B7B9-2CEE6B2F825D}">
      <dgm:prSet/>
      <dgm:spPr/>
      <dgm:t>
        <a:bodyPr/>
        <a:lstStyle/>
        <a:p>
          <a:endParaRPr lang="en-IN"/>
        </a:p>
      </dgm:t>
    </dgm:pt>
    <dgm:pt modelId="{E7120029-3064-4F97-AC36-600293A5B0BE}">
      <dgm:prSet/>
      <dgm:spPr/>
      <dgm:t>
        <a:bodyPr/>
        <a:lstStyle/>
        <a:p>
          <a:r>
            <a:rPr lang="en-IN" dirty="0"/>
            <a:t> R^2 : (Training 0.304390 - HP Selection -2.936622) - Validation -61.618709</a:t>
          </a:r>
        </a:p>
      </dgm:t>
    </dgm:pt>
    <dgm:pt modelId="{38C77FD6-1D6C-45CA-962C-97BCBCE591E4}" type="sibTrans" cxnId="{6E81D4A5-63DD-4459-8B90-30F49EF5F6DF}">
      <dgm:prSet/>
      <dgm:spPr/>
      <dgm:t>
        <a:bodyPr/>
        <a:lstStyle/>
        <a:p>
          <a:endParaRPr lang="en-IN"/>
        </a:p>
      </dgm:t>
    </dgm:pt>
    <dgm:pt modelId="{6D65867F-D02F-4884-8C67-490B0F628CA2}" type="parTrans" cxnId="{6E81D4A5-63DD-4459-8B90-30F49EF5F6DF}">
      <dgm:prSet/>
      <dgm:spPr/>
      <dgm:t>
        <a:bodyPr/>
        <a:lstStyle/>
        <a:p>
          <a:endParaRPr lang="en-IN"/>
        </a:p>
      </dgm:t>
    </dgm:pt>
    <dgm:pt modelId="{6419DD9A-48CF-43A9-8F8F-7D014BF2E9CB}" type="pres">
      <dgm:prSet presAssocID="{F1DD7BB0-F4FB-4960-AF96-0933FC865E89}" presName="linear" presStyleCnt="0">
        <dgm:presLayoutVars>
          <dgm:animLvl val="lvl"/>
          <dgm:resizeHandles val="exact"/>
        </dgm:presLayoutVars>
      </dgm:prSet>
      <dgm:spPr/>
    </dgm:pt>
    <dgm:pt modelId="{AD5E9606-05AA-480F-AA9C-7818F75E8F28}" type="pres">
      <dgm:prSet presAssocID="{84479BE0-28FA-45D5-98E8-78572992B59F}" presName="parentText" presStyleLbl="node1" presStyleIdx="0" presStyleCnt="5" custScaleY="174585">
        <dgm:presLayoutVars>
          <dgm:chMax val="0"/>
          <dgm:bulletEnabled val="1"/>
        </dgm:presLayoutVars>
      </dgm:prSet>
      <dgm:spPr/>
    </dgm:pt>
    <dgm:pt modelId="{1F3078F4-0FAA-493C-9C0E-42258C1DD370}" type="pres">
      <dgm:prSet presAssocID="{4C831CF2-CFD2-4643-838C-BA368B6D7E32}" presName="spacer" presStyleCnt="0"/>
      <dgm:spPr/>
    </dgm:pt>
    <dgm:pt modelId="{4B325EB2-EE36-4A9D-A2AE-9CF130AC3CCB}" type="pres">
      <dgm:prSet presAssocID="{9AA89431-553F-441A-A10B-11A1D9B93F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AC68C-DFA2-425A-9B17-B98F6E84D09F}" type="pres">
      <dgm:prSet presAssocID="{5A99DCF6-F435-4D99-A42C-69A42CFFCB76}" presName="spacer" presStyleCnt="0"/>
      <dgm:spPr/>
    </dgm:pt>
    <dgm:pt modelId="{F03CEB8B-183E-4866-A1FE-A7206984F18F}" type="pres">
      <dgm:prSet presAssocID="{0AE434EA-5930-4414-B27F-4F51392B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338FB-CC8B-4324-934A-C4003DD08B01}" type="pres">
      <dgm:prSet presAssocID="{5D71E29A-3C0A-4332-B6A3-7C5BCE364096}" presName="spacer" presStyleCnt="0"/>
      <dgm:spPr/>
    </dgm:pt>
    <dgm:pt modelId="{1F676C6F-CEFB-4121-B0CB-D05905D5569B}" type="pres">
      <dgm:prSet presAssocID="{3D021C50-79FF-4208-8362-2595ED51D7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8E3AD-F539-4A9F-9FDE-8A6B7A1F6725}" type="pres">
      <dgm:prSet presAssocID="{54AEC4FB-AC4E-443D-83C6-15D6C00CC0CC}" presName="spacer" presStyleCnt="0"/>
      <dgm:spPr/>
    </dgm:pt>
    <dgm:pt modelId="{53D83B1C-6E48-4062-B125-C11C36AD6E75}" type="pres">
      <dgm:prSet presAssocID="{E7120029-3064-4F97-AC36-600293A5B0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656612-0BFA-4F84-A2D0-39A63654F90B}" type="presOf" srcId="{E7120029-3064-4F97-AC36-600293A5B0BE}" destId="{53D83B1C-6E48-4062-B125-C11C36AD6E75}" srcOrd="0" destOrd="0" presId="urn:microsoft.com/office/officeart/2005/8/layout/vList2"/>
    <dgm:cxn modelId="{25E68D2A-3F7D-482B-B7B9-2CEE6B2F825D}" srcId="{F1DD7BB0-F4FB-4960-AF96-0933FC865E89}" destId="{3D021C50-79FF-4208-8362-2595ED51D77F}" srcOrd="3" destOrd="0" parTransId="{C292BADE-731D-4ADF-B895-D015F7711242}" sibTransId="{54AEC4FB-AC4E-443D-83C6-15D6C00CC0CC}"/>
    <dgm:cxn modelId="{97815947-ED4D-4122-A3B1-C27AF66F6700}" srcId="{F1DD7BB0-F4FB-4960-AF96-0933FC865E89}" destId="{84479BE0-28FA-45D5-98E8-78572992B59F}" srcOrd="0" destOrd="0" parTransId="{7F1BE3BD-D0A2-4079-8139-9805F8269C84}" sibTransId="{4C831CF2-CFD2-4643-838C-BA368B6D7E32}"/>
    <dgm:cxn modelId="{9F61356B-594C-4630-A28E-6D6DB80ED7F7}" type="presOf" srcId="{9AA89431-553F-441A-A10B-11A1D9B93F4B}" destId="{4B325EB2-EE36-4A9D-A2AE-9CF130AC3CCB}" srcOrd="0" destOrd="0" presId="urn:microsoft.com/office/officeart/2005/8/layout/vList2"/>
    <dgm:cxn modelId="{8FE73476-E01D-47C2-B948-35AC33A41DC9}" srcId="{F1DD7BB0-F4FB-4960-AF96-0933FC865E89}" destId="{0AE434EA-5930-4414-B27F-4F51392B3D7E}" srcOrd="2" destOrd="0" parTransId="{3B6840D6-94E7-437E-A8AE-FEE9B4AEBB6E}" sibTransId="{5D71E29A-3C0A-4332-B6A3-7C5BCE364096}"/>
    <dgm:cxn modelId="{5921EF81-09BA-44A3-81E4-2BB8743EC1FB}" srcId="{F1DD7BB0-F4FB-4960-AF96-0933FC865E89}" destId="{9AA89431-553F-441A-A10B-11A1D9B93F4B}" srcOrd="1" destOrd="0" parTransId="{13826933-BF14-4779-BBC6-A5C57D2E5A59}" sibTransId="{5A99DCF6-F435-4D99-A42C-69A42CFFCB76}"/>
    <dgm:cxn modelId="{1C3B1D8B-A37C-473C-B7ED-42BF3D70E3B2}" type="presOf" srcId="{F1DD7BB0-F4FB-4960-AF96-0933FC865E89}" destId="{6419DD9A-48CF-43A9-8F8F-7D014BF2E9CB}" srcOrd="0" destOrd="0" presId="urn:microsoft.com/office/officeart/2005/8/layout/vList2"/>
    <dgm:cxn modelId="{4BEB07A0-065D-4B71-AF99-EE64B28A529A}" type="presOf" srcId="{0AE434EA-5930-4414-B27F-4F51392B3D7E}" destId="{F03CEB8B-183E-4866-A1FE-A7206984F18F}" srcOrd="0" destOrd="0" presId="urn:microsoft.com/office/officeart/2005/8/layout/vList2"/>
    <dgm:cxn modelId="{6E81D4A5-63DD-4459-8B90-30F49EF5F6DF}" srcId="{F1DD7BB0-F4FB-4960-AF96-0933FC865E89}" destId="{E7120029-3064-4F97-AC36-600293A5B0BE}" srcOrd="4" destOrd="0" parTransId="{6D65867F-D02F-4884-8C67-490B0F628CA2}" sibTransId="{38C77FD6-1D6C-45CA-962C-97BCBCE591E4}"/>
    <dgm:cxn modelId="{64C40FC0-8204-421A-A49B-33A3C7755CD0}" type="presOf" srcId="{3D021C50-79FF-4208-8362-2595ED51D77F}" destId="{1F676C6F-CEFB-4121-B0CB-D05905D5569B}" srcOrd="0" destOrd="0" presId="urn:microsoft.com/office/officeart/2005/8/layout/vList2"/>
    <dgm:cxn modelId="{2F8CC6F8-657C-454C-A530-BB94CE9C0E9E}" type="presOf" srcId="{84479BE0-28FA-45D5-98E8-78572992B59F}" destId="{AD5E9606-05AA-480F-AA9C-7818F75E8F28}" srcOrd="0" destOrd="0" presId="urn:microsoft.com/office/officeart/2005/8/layout/vList2"/>
    <dgm:cxn modelId="{DFA2D72D-5661-468E-9630-FC8CAFF231BA}" type="presParOf" srcId="{6419DD9A-48CF-43A9-8F8F-7D014BF2E9CB}" destId="{AD5E9606-05AA-480F-AA9C-7818F75E8F28}" srcOrd="0" destOrd="0" presId="urn:microsoft.com/office/officeart/2005/8/layout/vList2"/>
    <dgm:cxn modelId="{8EDACD85-EA0D-403F-A18B-8229A43B2F1C}" type="presParOf" srcId="{6419DD9A-48CF-43A9-8F8F-7D014BF2E9CB}" destId="{1F3078F4-0FAA-493C-9C0E-42258C1DD370}" srcOrd="1" destOrd="0" presId="urn:microsoft.com/office/officeart/2005/8/layout/vList2"/>
    <dgm:cxn modelId="{B5DCB88D-251F-4A1D-9513-49FE8FAB1290}" type="presParOf" srcId="{6419DD9A-48CF-43A9-8F8F-7D014BF2E9CB}" destId="{4B325EB2-EE36-4A9D-A2AE-9CF130AC3CCB}" srcOrd="2" destOrd="0" presId="urn:microsoft.com/office/officeart/2005/8/layout/vList2"/>
    <dgm:cxn modelId="{794D2807-4C52-4DB9-B523-C85AAA45797C}" type="presParOf" srcId="{6419DD9A-48CF-43A9-8F8F-7D014BF2E9CB}" destId="{4FDAC68C-DFA2-425A-9B17-B98F6E84D09F}" srcOrd="3" destOrd="0" presId="urn:microsoft.com/office/officeart/2005/8/layout/vList2"/>
    <dgm:cxn modelId="{1725BEEE-59B6-4C89-B472-C31C3E4EF72B}" type="presParOf" srcId="{6419DD9A-48CF-43A9-8F8F-7D014BF2E9CB}" destId="{F03CEB8B-183E-4866-A1FE-A7206984F18F}" srcOrd="4" destOrd="0" presId="urn:microsoft.com/office/officeart/2005/8/layout/vList2"/>
    <dgm:cxn modelId="{3ADA6ABD-E24E-4F57-B142-0E80A7AE8BF4}" type="presParOf" srcId="{6419DD9A-48CF-43A9-8F8F-7D014BF2E9CB}" destId="{D66338FB-CC8B-4324-934A-C4003DD08B01}" srcOrd="5" destOrd="0" presId="urn:microsoft.com/office/officeart/2005/8/layout/vList2"/>
    <dgm:cxn modelId="{7768B883-C04B-477F-916C-445B3FD40BD5}" type="presParOf" srcId="{6419DD9A-48CF-43A9-8F8F-7D014BF2E9CB}" destId="{1F676C6F-CEFB-4121-B0CB-D05905D5569B}" srcOrd="6" destOrd="0" presId="urn:microsoft.com/office/officeart/2005/8/layout/vList2"/>
    <dgm:cxn modelId="{BD1E6E5A-682F-49D7-9D9A-929FD8BEF45B}" type="presParOf" srcId="{6419DD9A-48CF-43A9-8F8F-7D014BF2E9CB}" destId="{D0B8E3AD-F539-4A9F-9FDE-8A6B7A1F6725}" srcOrd="7" destOrd="0" presId="urn:microsoft.com/office/officeart/2005/8/layout/vList2"/>
    <dgm:cxn modelId="{35C5663D-8007-4254-B717-56D5AB76EC89}" type="presParOf" srcId="{6419DD9A-48CF-43A9-8F8F-7D014BF2E9CB}" destId="{53D83B1C-6E48-4062-B125-C11C36AD6E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D7BB0-F4FB-4960-AF96-0933FC865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A89431-553F-441A-A10B-11A1D9B93F4B}">
      <dgm:prSet/>
      <dgm:spPr/>
      <dgm:t>
        <a:bodyPr/>
        <a:lstStyle/>
        <a:p>
          <a:r>
            <a:rPr lang="en-IN" dirty="0"/>
            <a:t>['</a:t>
          </a:r>
          <a:r>
            <a:rPr lang="en-IN" dirty="0" err="1"/>
            <a:t>criterion_mse</a:t>
          </a:r>
          <a:r>
            <a:rPr lang="en-IN" dirty="0"/>
            <a:t>', 'max_depth_3', '</a:t>
          </a:r>
          <a:r>
            <a:rPr lang="en-IN" dirty="0" err="1"/>
            <a:t>max_features_auto</a:t>
          </a:r>
          <a:r>
            <a:rPr lang="en-IN" dirty="0"/>
            <a:t>', '</a:t>
          </a:r>
          <a:r>
            <a:rPr lang="en-IN" dirty="0" err="1"/>
            <a:t>min_samples_split_loguniform</a:t>
          </a:r>
          <a:r>
            <a:rPr lang="en-IN" dirty="0"/>
            <a:t>(0.01,1)', '</a:t>
          </a:r>
          <a:r>
            <a:rPr lang="en-IN" dirty="0" err="1"/>
            <a:t>min_samples_leaf_loguniform</a:t>
          </a:r>
          <a:r>
            <a:rPr lang="en-IN" dirty="0"/>
            <a:t>(0.01,0.5)']</a:t>
          </a:r>
        </a:p>
      </dgm:t>
    </dgm:pt>
    <dgm:pt modelId="{5A99DCF6-F435-4D99-A42C-69A42CFFCB76}" type="sibTrans" cxnId="{5921EF81-09BA-44A3-81E4-2BB8743EC1FB}">
      <dgm:prSet/>
      <dgm:spPr/>
      <dgm:t>
        <a:bodyPr/>
        <a:lstStyle/>
        <a:p>
          <a:endParaRPr lang="en-IN"/>
        </a:p>
      </dgm:t>
    </dgm:pt>
    <dgm:pt modelId="{13826933-BF14-4779-BBC6-A5C57D2E5A59}" type="parTrans" cxnId="{5921EF81-09BA-44A3-81E4-2BB8743EC1FB}">
      <dgm:prSet/>
      <dgm:spPr/>
      <dgm:t>
        <a:bodyPr/>
        <a:lstStyle/>
        <a:p>
          <a:endParaRPr lang="en-IN"/>
        </a:p>
      </dgm:t>
    </dgm:pt>
    <dgm:pt modelId="{0AE434EA-5930-4414-B27F-4F51392B3D7E}">
      <dgm:prSet/>
      <dgm:spPr/>
      <dgm:t>
        <a:bodyPr/>
        <a:lstStyle/>
        <a:p>
          <a:r>
            <a:rPr lang="en-IN"/>
            <a:t> MAPE: (Training 0.407619 - HP Selection 0.412988) - Validation 0.417030</a:t>
          </a:r>
          <a:endParaRPr lang="en-US" dirty="0"/>
        </a:p>
      </dgm:t>
    </dgm:pt>
    <dgm:pt modelId="{5D71E29A-3C0A-4332-B6A3-7C5BCE364096}" type="sibTrans" cxnId="{8FE73476-E01D-47C2-B948-35AC33A41DC9}">
      <dgm:prSet/>
      <dgm:spPr/>
      <dgm:t>
        <a:bodyPr/>
        <a:lstStyle/>
        <a:p>
          <a:endParaRPr lang="en-US"/>
        </a:p>
      </dgm:t>
    </dgm:pt>
    <dgm:pt modelId="{3B6840D6-94E7-437E-A8AE-FEE9B4AEBB6E}" type="parTrans" cxnId="{8FE73476-E01D-47C2-B948-35AC33A41DC9}">
      <dgm:prSet/>
      <dgm:spPr/>
      <dgm:t>
        <a:bodyPr/>
        <a:lstStyle/>
        <a:p>
          <a:endParaRPr lang="en-US"/>
        </a:p>
      </dgm:t>
    </dgm:pt>
    <dgm:pt modelId="{3D021C50-79FF-4208-8362-2595ED51D77F}">
      <dgm:prSet/>
      <dgm:spPr/>
      <dgm:t>
        <a:bodyPr/>
        <a:lstStyle/>
        <a:p>
          <a:r>
            <a:rPr lang="en-US"/>
            <a:t> RMSE: (Training 0.178660 - HP Selection 0.184858) - Validation 0.180359</a:t>
          </a:r>
          <a:endParaRPr lang="en-IN" dirty="0"/>
        </a:p>
      </dgm:t>
    </dgm:pt>
    <dgm:pt modelId="{54AEC4FB-AC4E-443D-83C6-15D6C00CC0CC}" type="sibTrans" cxnId="{25E68D2A-3F7D-482B-B7B9-2CEE6B2F825D}">
      <dgm:prSet/>
      <dgm:spPr/>
      <dgm:t>
        <a:bodyPr/>
        <a:lstStyle/>
        <a:p>
          <a:endParaRPr lang="en-IN"/>
        </a:p>
      </dgm:t>
    </dgm:pt>
    <dgm:pt modelId="{C292BADE-731D-4ADF-B895-D015F7711242}" type="parTrans" cxnId="{25E68D2A-3F7D-482B-B7B9-2CEE6B2F825D}">
      <dgm:prSet/>
      <dgm:spPr/>
      <dgm:t>
        <a:bodyPr/>
        <a:lstStyle/>
        <a:p>
          <a:endParaRPr lang="en-IN"/>
        </a:p>
      </dgm:t>
    </dgm:pt>
    <dgm:pt modelId="{E7120029-3064-4F97-AC36-600293A5B0BE}">
      <dgm:prSet/>
      <dgm:spPr/>
      <dgm:t>
        <a:bodyPr/>
        <a:lstStyle/>
        <a:p>
          <a:r>
            <a:rPr lang="en-IN" dirty="0"/>
            <a:t> R^2 : (Training 0.056100 - HP Selection -0.026886) - Validation -0.027812</a:t>
          </a:r>
        </a:p>
      </dgm:t>
    </dgm:pt>
    <dgm:pt modelId="{38C77FD6-1D6C-45CA-962C-97BCBCE591E4}" type="sibTrans" cxnId="{6E81D4A5-63DD-4459-8B90-30F49EF5F6DF}">
      <dgm:prSet/>
      <dgm:spPr/>
      <dgm:t>
        <a:bodyPr/>
        <a:lstStyle/>
        <a:p>
          <a:endParaRPr lang="en-IN"/>
        </a:p>
      </dgm:t>
    </dgm:pt>
    <dgm:pt modelId="{6D65867F-D02F-4884-8C67-490B0F628CA2}" type="parTrans" cxnId="{6E81D4A5-63DD-4459-8B90-30F49EF5F6DF}">
      <dgm:prSet/>
      <dgm:spPr/>
      <dgm:t>
        <a:bodyPr/>
        <a:lstStyle/>
        <a:p>
          <a:endParaRPr lang="en-IN"/>
        </a:p>
      </dgm:t>
    </dgm:pt>
    <dgm:pt modelId="{99560DD0-D8EC-44A6-BA72-44A3E006E293}">
      <dgm:prSet/>
      <dgm:spPr/>
      <dgm:t>
        <a:bodyPr/>
        <a:lstStyle/>
        <a:p>
          <a:r>
            <a:rPr lang="en-US"/>
            <a:t>Metrics </a:t>
          </a:r>
          <a:r>
            <a:rPr lang="en-US" dirty="0"/>
            <a:t>for best result:</a:t>
          </a:r>
          <a:endParaRPr lang="en-IN" dirty="0"/>
        </a:p>
      </dgm:t>
    </dgm:pt>
    <dgm:pt modelId="{8A4FBFFC-9FFD-49FF-8B49-CD71FB8EE66E}" type="parTrans" cxnId="{394FE4DA-F387-4894-8FC5-63381966EAEF}">
      <dgm:prSet/>
      <dgm:spPr/>
      <dgm:t>
        <a:bodyPr/>
        <a:lstStyle/>
        <a:p>
          <a:endParaRPr lang="en-IN"/>
        </a:p>
      </dgm:t>
    </dgm:pt>
    <dgm:pt modelId="{AB579BF4-A3F4-4B7A-A0B1-E647A9D43365}" type="sibTrans" cxnId="{394FE4DA-F387-4894-8FC5-63381966EAEF}">
      <dgm:prSet/>
      <dgm:spPr/>
      <dgm:t>
        <a:bodyPr/>
        <a:lstStyle/>
        <a:p>
          <a:endParaRPr lang="en-IN"/>
        </a:p>
      </dgm:t>
    </dgm:pt>
    <dgm:pt modelId="{6419DD9A-48CF-43A9-8F8F-7D014BF2E9CB}" type="pres">
      <dgm:prSet presAssocID="{F1DD7BB0-F4FB-4960-AF96-0933FC865E89}" presName="linear" presStyleCnt="0">
        <dgm:presLayoutVars>
          <dgm:animLvl val="lvl"/>
          <dgm:resizeHandles val="exact"/>
        </dgm:presLayoutVars>
      </dgm:prSet>
      <dgm:spPr/>
    </dgm:pt>
    <dgm:pt modelId="{4B325EB2-EE36-4A9D-A2AE-9CF130AC3CCB}" type="pres">
      <dgm:prSet presAssocID="{9AA89431-553F-441A-A10B-11A1D9B93F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DAC68C-DFA2-425A-9B17-B98F6E84D09F}" type="pres">
      <dgm:prSet presAssocID="{5A99DCF6-F435-4D99-A42C-69A42CFFCB76}" presName="spacer" presStyleCnt="0"/>
      <dgm:spPr/>
    </dgm:pt>
    <dgm:pt modelId="{2F956DDB-9FE2-47F1-9300-D5E4BD200E5E}" type="pres">
      <dgm:prSet presAssocID="{99560DD0-D8EC-44A6-BA72-44A3E006E29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E12A75-D590-4766-87CC-1C7609E8DDC6}" type="pres">
      <dgm:prSet presAssocID="{AB579BF4-A3F4-4B7A-A0B1-E647A9D43365}" presName="spacer" presStyleCnt="0"/>
      <dgm:spPr/>
    </dgm:pt>
    <dgm:pt modelId="{F03CEB8B-183E-4866-A1FE-A7206984F18F}" type="pres">
      <dgm:prSet presAssocID="{0AE434EA-5930-4414-B27F-4F51392B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338FB-CC8B-4324-934A-C4003DD08B01}" type="pres">
      <dgm:prSet presAssocID="{5D71E29A-3C0A-4332-B6A3-7C5BCE364096}" presName="spacer" presStyleCnt="0"/>
      <dgm:spPr/>
    </dgm:pt>
    <dgm:pt modelId="{1F676C6F-CEFB-4121-B0CB-D05905D5569B}" type="pres">
      <dgm:prSet presAssocID="{3D021C50-79FF-4208-8362-2595ED51D7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8E3AD-F539-4A9F-9FDE-8A6B7A1F6725}" type="pres">
      <dgm:prSet presAssocID="{54AEC4FB-AC4E-443D-83C6-15D6C00CC0CC}" presName="spacer" presStyleCnt="0"/>
      <dgm:spPr/>
    </dgm:pt>
    <dgm:pt modelId="{53D83B1C-6E48-4062-B125-C11C36AD6E75}" type="pres">
      <dgm:prSet presAssocID="{E7120029-3064-4F97-AC36-600293A5B0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656612-0BFA-4F84-A2D0-39A63654F90B}" type="presOf" srcId="{E7120029-3064-4F97-AC36-600293A5B0BE}" destId="{53D83B1C-6E48-4062-B125-C11C36AD6E75}" srcOrd="0" destOrd="0" presId="urn:microsoft.com/office/officeart/2005/8/layout/vList2"/>
    <dgm:cxn modelId="{25E68D2A-3F7D-482B-B7B9-2CEE6B2F825D}" srcId="{F1DD7BB0-F4FB-4960-AF96-0933FC865E89}" destId="{3D021C50-79FF-4208-8362-2595ED51D77F}" srcOrd="3" destOrd="0" parTransId="{C292BADE-731D-4ADF-B895-D015F7711242}" sibTransId="{54AEC4FB-AC4E-443D-83C6-15D6C00CC0CC}"/>
    <dgm:cxn modelId="{9F61356B-594C-4630-A28E-6D6DB80ED7F7}" type="presOf" srcId="{9AA89431-553F-441A-A10B-11A1D9B93F4B}" destId="{4B325EB2-EE36-4A9D-A2AE-9CF130AC3CCB}" srcOrd="0" destOrd="0" presId="urn:microsoft.com/office/officeart/2005/8/layout/vList2"/>
    <dgm:cxn modelId="{E040C24B-9E8A-455E-B6CD-7B11D4A5A602}" type="presOf" srcId="{99560DD0-D8EC-44A6-BA72-44A3E006E293}" destId="{2F956DDB-9FE2-47F1-9300-D5E4BD200E5E}" srcOrd="0" destOrd="0" presId="urn:microsoft.com/office/officeart/2005/8/layout/vList2"/>
    <dgm:cxn modelId="{8FE73476-E01D-47C2-B948-35AC33A41DC9}" srcId="{F1DD7BB0-F4FB-4960-AF96-0933FC865E89}" destId="{0AE434EA-5930-4414-B27F-4F51392B3D7E}" srcOrd="2" destOrd="0" parTransId="{3B6840D6-94E7-437E-A8AE-FEE9B4AEBB6E}" sibTransId="{5D71E29A-3C0A-4332-B6A3-7C5BCE364096}"/>
    <dgm:cxn modelId="{5921EF81-09BA-44A3-81E4-2BB8743EC1FB}" srcId="{F1DD7BB0-F4FB-4960-AF96-0933FC865E89}" destId="{9AA89431-553F-441A-A10B-11A1D9B93F4B}" srcOrd="0" destOrd="0" parTransId="{13826933-BF14-4779-BBC6-A5C57D2E5A59}" sibTransId="{5A99DCF6-F435-4D99-A42C-69A42CFFCB76}"/>
    <dgm:cxn modelId="{1C3B1D8B-A37C-473C-B7ED-42BF3D70E3B2}" type="presOf" srcId="{F1DD7BB0-F4FB-4960-AF96-0933FC865E89}" destId="{6419DD9A-48CF-43A9-8F8F-7D014BF2E9CB}" srcOrd="0" destOrd="0" presId="urn:microsoft.com/office/officeart/2005/8/layout/vList2"/>
    <dgm:cxn modelId="{4BEB07A0-065D-4B71-AF99-EE64B28A529A}" type="presOf" srcId="{0AE434EA-5930-4414-B27F-4F51392B3D7E}" destId="{F03CEB8B-183E-4866-A1FE-A7206984F18F}" srcOrd="0" destOrd="0" presId="urn:microsoft.com/office/officeart/2005/8/layout/vList2"/>
    <dgm:cxn modelId="{6E81D4A5-63DD-4459-8B90-30F49EF5F6DF}" srcId="{F1DD7BB0-F4FB-4960-AF96-0933FC865E89}" destId="{E7120029-3064-4F97-AC36-600293A5B0BE}" srcOrd="4" destOrd="0" parTransId="{6D65867F-D02F-4884-8C67-490B0F628CA2}" sibTransId="{38C77FD6-1D6C-45CA-962C-97BCBCE591E4}"/>
    <dgm:cxn modelId="{64C40FC0-8204-421A-A49B-33A3C7755CD0}" type="presOf" srcId="{3D021C50-79FF-4208-8362-2595ED51D77F}" destId="{1F676C6F-CEFB-4121-B0CB-D05905D5569B}" srcOrd="0" destOrd="0" presId="urn:microsoft.com/office/officeart/2005/8/layout/vList2"/>
    <dgm:cxn modelId="{394FE4DA-F387-4894-8FC5-63381966EAEF}" srcId="{F1DD7BB0-F4FB-4960-AF96-0933FC865E89}" destId="{99560DD0-D8EC-44A6-BA72-44A3E006E293}" srcOrd="1" destOrd="0" parTransId="{8A4FBFFC-9FFD-49FF-8B49-CD71FB8EE66E}" sibTransId="{AB579BF4-A3F4-4B7A-A0B1-E647A9D43365}"/>
    <dgm:cxn modelId="{B5DCB88D-251F-4A1D-9513-49FE8FAB1290}" type="presParOf" srcId="{6419DD9A-48CF-43A9-8F8F-7D014BF2E9CB}" destId="{4B325EB2-EE36-4A9D-A2AE-9CF130AC3CCB}" srcOrd="0" destOrd="0" presId="urn:microsoft.com/office/officeart/2005/8/layout/vList2"/>
    <dgm:cxn modelId="{794D2807-4C52-4DB9-B523-C85AAA45797C}" type="presParOf" srcId="{6419DD9A-48CF-43A9-8F8F-7D014BF2E9CB}" destId="{4FDAC68C-DFA2-425A-9B17-B98F6E84D09F}" srcOrd="1" destOrd="0" presId="urn:microsoft.com/office/officeart/2005/8/layout/vList2"/>
    <dgm:cxn modelId="{8EB83472-8079-4BEB-AC42-EC48D23CDB6C}" type="presParOf" srcId="{6419DD9A-48CF-43A9-8F8F-7D014BF2E9CB}" destId="{2F956DDB-9FE2-47F1-9300-D5E4BD200E5E}" srcOrd="2" destOrd="0" presId="urn:microsoft.com/office/officeart/2005/8/layout/vList2"/>
    <dgm:cxn modelId="{CAF2B220-DEB3-4930-94F6-C0398F6B9C65}" type="presParOf" srcId="{6419DD9A-48CF-43A9-8F8F-7D014BF2E9CB}" destId="{FAE12A75-D590-4766-87CC-1C7609E8DDC6}" srcOrd="3" destOrd="0" presId="urn:microsoft.com/office/officeart/2005/8/layout/vList2"/>
    <dgm:cxn modelId="{1725BEEE-59B6-4C89-B472-C31C3E4EF72B}" type="presParOf" srcId="{6419DD9A-48CF-43A9-8F8F-7D014BF2E9CB}" destId="{F03CEB8B-183E-4866-A1FE-A7206984F18F}" srcOrd="4" destOrd="0" presId="urn:microsoft.com/office/officeart/2005/8/layout/vList2"/>
    <dgm:cxn modelId="{3ADA6ABD-E24E-4F57-B142-0E80A7AE8BF4}" type="presParOf" srcId="{6419DD9A-48CF-43A9-8F8F-7D014BF2E9CB}" destId="{D66338FB-CC8B-4324-934A-C4003DD08B01}" srcOrd="5" destOrd="0" presId="urn:microsoft.com/office/officeart/2005/8/layout/vList2"/>
    <dgm:cxn modelId="{7768B883-C04B-477F-916C-445B3FD40BD5}" type="presParOf" srcId="{6419DD9A-48CF-43A9-8F8F-7D014BF2E9CB}" destId="{1F676C6F-CEFB-4121-B0CB-D05905D5569B}" srcOrd="6" destOrd="0" presId="urn:microsoft.com/office/officeart/2005/8/layout/vList2"/>
    <dgm:cxn modelId="{BD1E6E5A-682F-49D7-9D9A-929FD8BEF45B}" type="presParOf" srcId="{6419DD9A-48CF-43A9-8F8F-7D014BF2E9CB}" destId="{D0B8E3AD-F539-4A9F-9FDE-8A6B7A1F6725}" srcOrd="7" destOrd="0" presId="urn:microsoft.com/office/officeart/2005/8/layout/vList2"/>
    <dgm:cxn modelId="{35C5663D-8007-4254-B717-56D5AB76EC89}" type="presParOf" srcId="{6419DD9A-48CF-43A9-8F8F-7D014BF2E9CB}" destId="{53D83B1C-6E48-4062-B125-C11C36AD6E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E9606-05AA-480F-AA9C-7818F75E8F28}">
      <dsp:nvSpPr>
        <dsp:cNvPr id="0" name=""/>
        <dsp:cNvSpPr/>
      </dsp:nvSpPr>
      <dsp:spPr>
        <a:xfrm>
          <a:off x="0" y="521796"/>
          <a:ext cx="6628785" cy="9722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['n_estimators_5', 'criterion_mse', 'max_depth_quniform(3,6,1)', 'max_features_auto', 'min_samples_split_loguniform(0.1,1)', 'min_samples_leaf_1']</a:t>
          </a:r>
          <a:endParaRPr lang="en-US" sz="1400" kern="1200" dirty="0"/>
        </a:p>
      </dsp:txBody>
      <dsp:txXfrm>
        <a:off x="47464" y="569260"/>
        <a:ext cx="6533857" cy="877370"/>
      </dsp:txXfrm>
    </dsp:sp>
    <dsp:sp modelId="{4B325EB2-EE36-4A9D-A2AE-9CF130AC3CCB}">
      <dsp:nvSpPr>
        <dsp:cNvPr id="0" name=""/>
        <dsp:cNvSpPr/>
      </dsp:nvSpPr>
      <dsp:spPr>
        <a:xfrm>
          <a:off x="0" y="1534414"/>
          <a:ext cx="662878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Metrics for best result:</a:t>
          </a:r>
          <a:endParaRPr lang="en-IN" sz="1400" kern="1200" dirty="0"/>
        </a:p>
      </dsp:txBody>
      <dsp:txXfrm>
        <a:off x="27187" y="1561601"/>
        <a:ext cx="6574411" cy="502546"/>
      </dsp:txXfrm>
    </dsp:sp>
    <dsp:sp modelId="{F03CEB8B-183E-4866-A1FE-A7206984F18F}">
      <dsp:nvSpPr>
        <dsp:cNvPr id="0" name=""/>
        <dsp:cNvSpPr/>
      </dsp:nvSpPr>
      <dsp:spPr>
        <a:xfrm>
          <a:off x="0" y="2131654"/>
          <a:ext cx="662878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MAPE: (Training 0.009039 - HP Selection 0.012931) - Validation 0.002837</a:t>
          </a:r>
          <a:endParaRPr lang="en-US" sz="1400" kern="1200" dirty="0"/>
        </a:p>
      </dsp:txBody>
      <dsp:txXfrm>
        <a:off x="27187" y="2158841"/>
        <a:ext cx="6574411" cy="502546"/>
      </dsp:txXfrm>
    </dsp:sp>
    <dsp:sp modelId="{1F676C6F-CEFB-4121-B0CB-D05905D5569B}">
      <dsp:nvSpPr>
        <dsp:cNvPr id="0" name=""/>
        <dsp:cNvSpPr/>
      </dsp:nvSpPr>
      <dsp:spPr>
        <a:xfrm>
          <a:off x="0" y="2728894"/>
          <a:ext cx="662878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 RMSE: (Training 0.022933 - HP Selection 0.018809) - Validation 0.019618</a:t>
          </a:r>
          <a:endParaRPr lang="en-IN" sz="1400" kern="1200" dirty="0"/>
        </a:p>
      </dsp:txBody>
      <dsp:txXfrm>
        <a:off x="27187" y="2756081"/>
        <a:ext cx="6574411" cy="502546"/>
      </dsp:txXfrm>
    </dsp:sp>
    <dsp:sp modelId="{53D83B1C-6E48-4062-B125-C11C36AD6E75}">
      <dsp:nvSpPr>
        <dsp:cNvPr id="0" name=""/>
        <dsp:cNvSpPr/>
      </dsp:nvSpPr>
      <dsp:spPr>
        <a:xfrm>
          <a:off x="0" y="3326134"/>
          <a:ext cx="6628785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R^2 : (Training 0.304390 - HP Selection -2.936622) - Validation -61.618709</a:t>
          </a:r>
        </a:p>
      </dsp:txBody>
      <dsp:txXfrm>
        <a:off x="27187" y="3353321"/>
        <a:ext cx="6574411" cy="502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25EB2-EE36-4A9D-A2AE-9CF130AC3CCB}">
      <dsp:nvSpPr>
        <dsp:cNvPr id="0" name=""/>
        <dsp:cNvSpPr/>
      </dsp:nvSpPr>
      <dsp:spPr>
        <a:xfrm>
          <a:off x="0" y="624275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['</a:t>
          </a:r>
          <a:r>
            <a:rPr lang="en-IN" sz="1500" kern="1200" dirty="0" err="1"/>
            <a:t>criterion_mse</a:t>
          </a:r>
          <a:r>
            <a:rPr lang="en-IN" sz="1500" kern="1200" dirty="0"/>
            <a:t>', 'max_depth_3', '</a:t>
          </a:r>
          <a:r>
            <a:rPr lang="en-IN" sz="1500" kern="1200" dirty="0" err="1"/>
            <a:t>max_features_auto</a:t>
          </a:r>
          <a:r>
            <a:rPr lang="en-IN" sz="1500" kern="1200" dirty="0"/>
            <a:t>', '</a:t>
          </a:r>
          <a:r>
            <a:rPr lang="en-IN" sz="1500" kern="1200" dirty="0" err="1"/>
            <a:t>min_samples_split_loguniform</a:t>
          </a:r>
          <a:r>
            <a:rPr lang="en-IN" sz="1500" kern="1200" dirty="0"/>
            <a:t>(0.01,1)', '</a:t>
          </a:r>
          <a:r>
            <a:rPr lang="en-IN" sz="1500" kern="1200" dirty="0" err="1"/>
            <a:t>min_samples_leaf_loguniform</a:t>
          </a:r>
          <a:r>
            <a:rPr lang="en-IN" sz="1500" kern="1200" dirty="0"/>
            <a:t>(0.01,0.5)']</a:t>
          </a:r>
        </a:p>
      </dsp:txBody>
      <dsp:txXfrm>
        <a:off x="29128" y="653403"/>
        <a:ext cx="6570529" cy="538444"/>
      </dsp:txXfrm>
    </dsp:sp>
    <dsp:sp modelId="{2F956DDB-9FE2-47F1-9300-D5E4BD200E5E}">
      <dsp:nvSpPr>
        <dsp:cNvPr id="0" name=""/>
        <dsp:cNvSpPr/>
      </dsp:nvSpPr>
      <dsp:spPr>
        <a:xfrm>
          <a:off x="0" y="1264175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Metrics </a:t>
          </a:r>
          <a:r>
            <a:rPr lang="en-US" sz="1500" kern="1200" dirty="0"/>
            <a:t>for best result:</a:t>
          </a:r>
          <a:endParaRPr lang="en-IN" sz="1500" kern="1200" dirty="0"/>
        </a:p>
      </dsp:txBody>
      <dsp:txXfrm>
        <a:off x="29128" y="1293303"/>
        <a:ext cx="6570529" cy="538444"/>
      </dsp:txXfrm>
    </dsp:sp>
    <dsp:sp modelId="{F03CEB8B-183E-4866-A1FE-A7206984F18F}">
      <dsp:nvSpPr>
        <dsp:cNvPr id="0" name=""/>
        <dsp:cNvSpPr/>
      </dsp:nvSpPr>
      <dsp:spPr>
        <a:xfrm>
          <a:off x="0" y="1904075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 MAPE: (Training 0.407619 - HP Selection 0.412988) - Validation 0.417030</a:t>
          </a:r>
          <a:endParaRPr lang="en-US" sz="1500" kern="1200" dirty="0"/>
        </a:p>
      </dsp:txBody>
      <dsp:txXfrm>
        <a:off x="29128" y="1933203"/>
        <a:ext cx="6570529" cy="538444"/>
      </dsp:txXfrm>
    </dsp:sp>
    <dsp:sp modelId="{1F676C6F-CEFB-4121-B0CB-D05905D5569B}">
      <dsp:nvSpPr>
        <dsp:cNvPr id="0" name=""/>
        <dsp:cNvSpPr/>
      </dsp:nvSpPr>
      <dsp:spPr>
        <a:xfrm>
          <a:off x="0" y="2543975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RMSE: (Training 0.178660 - HP Selection 0.184858) - Validation 0.180359</a:t>
          </a:r>
          <a:endParaRPr lang="en-IN" sz="1500" kern="1200" dirty="0"/>
        </a:p>
      </dsp:txBody>
      <dsp:txXfrm>
        <a:off x="29128" y="2573103"/>
        <a:ext cx="6570529" cy="538444"/>
      </dsp:txXfrm>
    </dsp:sp>
    <dsp:sp modelId="{53D83B1C-6E48-4062-B125-C11C36AD6E75}">
      <dsp:nvSpPr>
        <dsp:cNvPr id="0" name=""/>
        <dsp:cNvSpPr/>
      </dsp:nvSpPr>
      <dsp:spPr>
        <a:xfrm>
          <a:off x="0" y="3183875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R^2 : (Training 0.056100 - HP Selection -0.026886) - Validation -0.027812</a:t>
          </a:r>
        </a:p>
      </dsp:txBody>
      <dsp:txXfrm>
        <a:off x="29128" y="3213003"/>
        <a:ext cx="6570529" cy="53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A251-AB9D-A2FD-FC08-8CA26C119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C1D9B-37B9-FB4D-9B8C-74ADB8F7A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188A-C7BD-FEEA-E0F4-13497E7D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648F7-514D-C68E-024A-E23533FB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56C6-3A9A-FDD4-9AB8-C17637D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1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9627-62B7-3510-91FD-9969A3EB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B5FD3-2BF4-8D01-92D7-F94ED2E65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C6F1-1FFD-EF46-7582-DD99B4E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D310-AD26-3BCC-65E8-D90D6D43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8D98-8BE0-4B79-80BB-B541AE30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DCAD7-CBC0-F894-8689-C67EF930E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663B7-637A-0C7E-8DC2-3D18E26B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9F0A-AB33-9D67-D599-A05C735D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CCEF-76D8-C55D-F80B-7C318CB3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E965-7749-BC8A-B473-FF60C411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5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3815-EE34-5DA0-DFC2-5FB259D7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9C0C-8A96-0330-EAAB-A800CEF2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66E8-B1B4-FA80-6A48-B3094007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E6FA-5A16-3393-07CB-DF12AF38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A87D-7125-23A0-4ABC-0869AF94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4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C76-CAF0-78F4-CA8A-58478A24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52556-B934-CB11-36D7-C89D3EAF9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6369-E491-88CE-C76F-DB4D4A55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DA37-63F1-8D57-DB26-A02340E8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6D16-0B1A-D879-DE59-ACCE36B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41A4-3F80-E42A-FC33-AE09C171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6736-A6F5-1FB4-6313-B08FB0BE9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7CAE1-E24F-0A68-DE8E-AA1371CF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73FF-5840-D613-C95E-68558F02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DD970-1B84-CF56-94AD-2751E195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1F800-3BD5-5E01-2760-1F9A8E00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0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8561-3CE5-9D87-288F-110BA0A5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C8C03-33CC-1217-E6E6-C166EEB8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92548-C46C-DAE5-45F2-54C737666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3501-0596-AA11-3503-5DEB04F2E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977FD-DCD4-0FFD-C960-2A17CBCBB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EB6C3-5796-7734-BFAC-F462B72A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FB3B2-9E6B-8D02-D238-5B5DA396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6B23E-E1AC-DF28-452F-B1D8D348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B29A-E470-3BD9-2047-1D5E8176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0258A-D005-CE8D-5A4E-FFA35CF0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5860C-2D30-8535-3704-74CFCC9E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B21AE-65F4-ECED-7C00-859ADECF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2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E8373-D2CA-6397-E9F8-BFEC9A86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5A52A-7937-0C33-E47F-880D9CF8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07FAD-4C15-C558-E30B-2DCE1ABE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9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C5ED-8C9F-DB50-1CD6-667901B3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C504-CCCB-C933-0F29-871CBBEC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08816-5191-3557-9C2C-468EBEA6C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85F86-B006-B6B1-4070-8CA400DD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EF3F-33D1-5134-E47C-B80DDF4E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31563-E698-3990-E66E-4C383320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8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2694-0A4C-30EA-711F-9AE63F39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580B4-6131-7C73-6FAE-7A4DAF568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4057A-F976-26C0-0BF7-A4B9D4411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B0CF8-DBD6-C264-B397-2AB03639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FF698-E8FE-02E2-2B4D-CAA6D4EE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BB610-A489-D0F3-594B-9615E43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DE92B-EC98-816D-B644-8AAE0778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EC1CB-988C-0BA2-37D7-AB019E1B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7136-8328-667F-C1DC-7AD453CA6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F15F-314A-47DA-B247-F65F045E90F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A227-CF9B-E82F-84F8-F587C9D7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C1A99-55A6-1C00-848F-11A8810A4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8025-16DE-4884-9E30-3B7E5B0AB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22B9D-F602-32F2-46BD-3B39065416B2}"/>
              </a:ext>
            </a:extLst>
          </p:cNvPr>
          <p:cNvSpPr txBox="1"/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MaxAbs Scaler Hoeffding Tree Classifier of Sine Dataset</a:t>
            </a:r>
          </a:p>
        </p:txBody>
      </p:sp>
    </p:spTree>
    <p:extLst>
      <p:ext uri="{BB962C8B-B14F-4D97-AF65-F5344CB8AC3E}">
        <p14:creationId xmlns:p14="http://schemas.microsoft.com/office/powerpoint/2010/main" val="232737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36496E-2456-7416-2C32-DE886CCD2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46" y="243348"/>
            <a:ext cx="12192000" cy="3657600"/>
          </a:xfrm>
          <a:prstGeom prst="rect">
            <a:avLst/>
          </a:prstGeom>
        </p:spPr>
      </p:pic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2B66AF81-3D11-53A9-DCE7-105148085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46" y="3609975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7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E99AEC-7A1B-F354-547C-D9D6C8F33285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Popular Model</a:t>
            </a:r>
          </a:p>
        </p:txBody>
      </p:sp>
      <p:pic>
        <p:nvPicPr>
          <p:cNvPr id="2" name="Picture 1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292FD891-5DD2-4BA9-729F-A3DC3D8D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7523"/>
            <a:ext cx="10515599" cy="51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6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B8E5D6A3-73FD-4959-836F-2BEA69EE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" name="Rectangle 10">
            <a:extLst>
              <a:ext uri="{FF2B5EF4-FFF2-40B4-BE49-F238E27FC236}">
                <a16:creationId xmlns:a16="http://schemas.microsoft.com/office/drawing/2014/main" id="{45CB712B-34DE-9B93-A3A4-504C83EBD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4FECB-50D6-53E5-D446-CE0AC6E1E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CB8B53C4-0EA4-7FE4-CC79-51F2E11F3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559D22-2ED4-DC02-E008-2E308E8E3C3C}"/>
              </a:ext>
            </a:extLst>
          </p:cNvPr>
          <p:cNvSpPr txBox="1">
            <a:spLocks/>
          </p:cNvSpPr>
          <p:nvPr/>
        </p:nvSpPr>
        <p:spPr>
          <a:xfrm>
            <a:off x="361379" y="1651050"/>
            <a:ext cx="4579288" cy="279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Technique- Random Forest</a:t>
            </a:r>
          </a:p>
        </p:txBody>
      </p:sp>
      <p:graphicFrame>
        <p:nvGraphicFramePr>
          <p:cNvPr id="7" name="TextBox 7">
            <a:extLst>
              <a:ext uri="{FF2B5EF4-FFF2-40B4-BE49-F238E27FC236}">
                <a16:creationId xmlns:a16="http://schemas.microsoft.com/office/drawing/2014/main" id="{9F5F6723-2835-8A44-9211-5EC0E49CA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442917"/>
              </p:ext>
            </p:extLst>
          </p:nvPr>
        </p:nvGraphicFramePr>
        <p:xfrm>
          <a:off x="4591665" y="1052051"/>
          <a:ext cx="6628785" cy="44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41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EAB538-4F36-E77B-D790-D139146873E2}"/>
              </a:ext>
            </a:extLst>
          </p:cNvPr>
          <p:cNvSpPr/>
          <p:nvPr/>
        </p:nvSpPr>
        <p:spPr>
          <a:xfrm>
            <a:off x="1381124" y="1838325"/>
            <a:ext cx="2828925" cy="18954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0.013475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0.013483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0.002137</a:t>
            </a:r>
          </a:p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E70BE0-2E46-4B8F-B637-AA0AA2741140}"/>
              </a:ext>
            </a:extLst>
          </p:cNvPr>
          <p:cNvSpPr/>
          <p:nvPr/>
        </p:nvSpPr>
        <p:spPr>
          <a:xfrm>
            <a:off x="4591049" y="1838324"/>
            <a:ext cx="2828925" cy="18954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0.012936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0.013972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0.002230</a:t>
            </a:r>
          </a:p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CB2170-364C-B7A5-E1E5-526EF867103C}"/>
              </a:ext>
            </a:extLst>
          </p:cNvPr>
          <p:cNvSpPr/>
          <p:nvPr/>
        </p:nvSpPr>
        <p:spPr>
          <a:xfrm>
            <a:off x="1381123" y="4724399"/>
            <a:ext cx="2828925" cy="18954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0.134505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0.136318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MAPE 0.125547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42F1B-55D9-D691-6303-91B6AB750399}"/>
              </a:ext>
            </a:extLst>
          </p:cNvPr>
          <p:cNvSpPr/>
          <p:nvPr/>
        </p:nvSpPr>
        <p:spPr>
          <a:xfrm>
            <a:off x="5543549" y="4810123"/>
            <a:ext cx="2828925" cy="18954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0.014063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0.014212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 0.002796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B19512-D6BD-B72B-C84B-E4DD0B6C8CE8}"/>
              </a:ext>
            </a:extLst>
          </p:cNvPr>
          <p:cNvSpPr/>
          <p:nvPr/>
        </p:nvSpPr>
        <p:spPr>
          <a:xfrm>
            <a:off x="8105774" y="1838324"/>
            <a:ext cx="2828925" cy="1895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0.009039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0.012931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0.002837</a:t>
            </a:r>
          </a:p>
          <a:p>
            <a:pPr algn="ctr"/>
            <a:endParaRPr lang="en-IN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AE9BC1F-6110-DB4F-21B6-607A74D69ED8}"/>
              </a:ext>
            </a:extLst>
          </p:cNvPr>
          <p:cNvSpPr/>
          <p:nvPr/>
        </p:nvSpPr>
        <p:spPr>
          <a:xfrm>
            <a:off x="2162175" y="747714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XGBOOST</a:t>
            </a:r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0FB7820-DCFD-F2E6-FAB7-71DA086AFD92}"/>
              </a:ext>
            </a:extLst>
          </p:cNvPr>
          <p:cNvSpPr/>
          <p:nvPr/>
        </p:nvSpPr>
        <p:spPr>
          <a:xfrm>
            <a:off x="5543549" y="723902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7F4A69-77F8-CFDA-565B-325AFC2AA4AA}"/>
              </a:ext>
            </a:extLst>
          </p:cNvPr>
          <p:cNvSpPr/>
          <p:nvPr/>
        </p:nvSpPr>
        <p:spPr>
          <a:xfrm>
            <a:off x="9091612" y="750096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68D3ABB-D583-66F4-6454-A59BE9CB89D5}"/>
              </a:ext>
            </a:extLst>
          </p:cNvPr>
          <p:cNvSpPr/>
          <p:nvPr/>
        </p:nvSpPr>
        <p:spPr>
          <a:xfrm>
            <a:off x="3240880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0DB44C2-7CA7-BABF-7655-A8A6E206ACED}"/>
              </a:ext>
            </a:extLst>
          </p:cNvPr>
          <p:cNvSpPr/>
          <p:nvPr/>
        </p:nvSpPr>
        <p:spPr>
          <a:xfrm>
            <a:off x="6958011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LRRIDGE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0AFDE-E41B-AD5A-F762-CAAE64F4CB15}"/>
              </a:ext>
            </a:extLst>
          </p:cNvPr>
          <p:cNvSpPr txBox="1"/>
          <p:nvPr/>
        </p:nvSpPr>
        <p:spPr>
          <a:xfrm>
            <a:off x="1381123" y="152402"/>
            <a:ext cx="9553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BEST RESULTS FOR EACH TECHNIQUE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95880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40A099C-8F43-6CF9-4800-9C9A56F81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187224"/>
              </p:ext>
            </p:extLst>
          </p:nvPr>
        </p:nvGraphicFramePr>
        <p:xfrm>
          <a:off x="1091381" y="727587"/>
          <a:ext cx="10058399" cy="541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88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6B44127-6605-CFEB-5FAA-5EA305BE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1" y="2172929"/>
            <a:ext cx="4205702" cy="302115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FEB894D-2E97-E664-47AC-DF51C561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23" y="4269481"/>
            <a:ext cx="3847708" cy="276398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9204FB9-AD18-FB5E-D77B-5F2A3D11E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6" y="4269481"/>
            <a:ext cx="3775587" cy="2712179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6ADEF0A-5494-9911-2630-CA5FB67C1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23" y="0"/>
            <a:ext cx="3922149" cy="2817461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0306F05-BA1E-160D-004D-CC3A9D4B0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5" y="0"/>
            <a:ext cx="3775587" cy="27121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521BC0-FB98-A658-DF36-6BB2A1F98F82}"/>
              </a:ext>
            </a:extLst>
          </p:cNvPr>
          <p:cNvSpPr txBox="1"/>
          <p:nvPr/>
        </p:nvSpPr>
        <p:spPr>
          <a:xfrm>
            <a:off x="3773079" y="16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 ANALYSIS FOR EACH TECHNIQUE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283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E17F45D7-6A67-4A4B-9FE6-79C8D3423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619432"/>
            <a:ext cx="12192000" cy="57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4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1AE667A9-C14B-78D2-4BA5-497CFFE1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" name="Rectangle 10">
            <a:extLst>
              <a:ext uri="{FF2B5EF4-FFF2-40B4-BE49-F238E27FC236}">
                <a16:creationId xmlns:a16="http://schemas.microsoft.com/office/drawing/2014/main" id="{6E8A2F0F-565A-5BC9-A064-FAF09643A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37D3C7-2ED4-C329-A358-82383706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430451FD-5746-2A12-7CEE-D7655E537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93215-EED1-6E5E-9899-E4754CDE1173}"/>
              </a:ext>
            </a:extLst>
          </p:cNvPr>
          <p:cNvSpPr txBox="1">
            <a:spLocks/>
          </p:cNvSpPr>
          <p:nvPr/>
        </p:nvSpPr>
        <p:spPr>
          <a:xfrm>
            <a:off x="361379" y="1651050"/>
            <a:ext cx="4579288" cy="279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Technique- Decision Tree</a:t>
            </a:r>
          </a:p>
        </p:txBody>
      </p:sp>
      <p:graphicFrame>
        <p:nvGraphicFramePr>
          <p:cNvPr id="7" name="TextBox 7">
            <a:extLst>
              <a:ext uri="{FF2B5EF4-FFF2-40B4-BE49-F238E27FC236}">
                <a16:creationId xmlns:a16="http://schemas.microsoft.com/office/drawing/2014/main" id="{B8FF4C7E-4AB8-C152-8E0A-508B5DD2A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649278"/>
              </p:ext>
            </p:extLst>
          </p:nvPr>
        </p:nvGraphicFramePr>
        <p:xfrm>
          <a:off x="4591665" y="1052051"/>
          <a:ext cx="6628785" cy="44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6A8778-8BE3-085E-B641-252751B826C2}"/>
              </a:ext>
            </a:extLst>
          </p:cNvPr>
          <p:cNvSpPr/>
          <p:nvPr/>
        </p:nvSpPr>
        <p:spPr>
          <a:xfrm>
            <a:off x="1381124" y="1838325"/>
            <a:ext cx="2828925" cy="18954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0.325318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0.466933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0.473890</a:t>
            </a:r>
          </a:p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1B216F-440C-034C-AF37-E38DB0EDFBA5}"/>
              </a:ext>
            </a:extLst>
          </p:cNvPr>
          <p:cNvSpPr/>
          <p:nvPr/>
        </p:nvSpPr>
        <p:spPr>
          <a:xfrm>
            <a:off x="4591049" y="1838324"/>
            <a:ext cx="2828925" cy="18954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0.407619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0.412988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0.417030</a:t>
            </a:r>
          </a:p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1CA88B-73A6-C95C-AC71-14C22D3C5B68}"/>
              </a:ext>
            </a:extLst>
          </p:cNvPr>
          <p:cNvSpPr/>
          <p:nvPr/>
        </p:nvSpPr>
        <p:spPr>
          <a:xfrm>
            <a:off x="1381123" y="4724399"/>
            <a:ext cx="2828925" cy="18954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0.134505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0.136318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MAPE 0.125547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B61D67-C2CE-7E4E-F2EB-66C3690404BD}"/>
              </a:ext>
            </a:extLst>
          </p:cNvPr>
          <p:cNvSpPr/>
          <p:nvPr/>
        </p:nvSpPr>
        <p:spPr>
          <a:xfrm>
            <a:off x="5543549" y="4810123"/>
            <a:ext cx="2828925" cy="18954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0.430119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0.431442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0.426928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E59AC2-26B9-7D2E-FE1E-A7695FA4FDF1}"/>
              </a:ext>
            </a:extLst>
          </p:cNvPr>
          <p:cNvSpPr/>
          <p:nvPr/>
        </p:nvSpPr>
        <p:spPr>
          <a:xfrm>
            <a:off x="8105774" y="1838324"/>
            <a:ext cx="2828925" cy="1895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0.418258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0.434181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0.439772</a:t>
            </a:r>
          </a:p>
          <a:p>
            <a:pPr algn="ctr"/>
            <a:endParaRPr lang="en-IN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B88C67E-E496-ECB2-9986-8780ED6B7A58}"/>
              </a:ext>
            </a:extLst>
          </p:cNvPr>
          <p:cNvSpPr/>
          <p:nvPr/>
        </p:nvSpPr>
        <p:spPr>
          <a:xfrm>
            <a:off x="2162175" y="747714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XGBOOST</a:t>
            </a:r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C4959CC-89EE-2AB5-94EC-51ED4C1E3C78}"/>
              </a:ext>
            </a:extLst>
          </p:cNvPr>
          <p:cNvSpPr/>
          <p:nvPr/>
        </p:nvSpPr>
        <p:spPr>
          <a:xfrm>
            <a:off x="5543549" y="723902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B7A6C2FD-340E-581A-CA58-DAC46B570D94}"/>
              </a:ext>
            </a:extLst>
          </p:cNvPr>
          <p:cNvSpPr/>
          <p:nvPr/>
        </p:nvSpPr>
        <p:spPr>
          <a:xfrm>
            <a:off x="9091612" y="750096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1B29DFD-46B1-2D70-881F-AEED40CDE097}"/>
              </a:ext>
            </a:extLst>
          </p:cNvPr>
          <p:cNvSpPr/>
          <p:nvPr/>
        </p:nvSpPr>
        <p:spPr>
          <a:xfrm>
            <a:off x="3240880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F722F24B-0FBC-1B9A-3661-D162F7F4C682}"/>
              </a:ext>
            </a:extLst>
          </p:cNvPr>
          <p:cNvSpPr/>
          <p:nvPr/>
        </p:nvSpPr>
        <p:spPr>
          <a:xfrm>
            <a:off x="6958011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LRRIDGE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6F7398-F8D3-18C8-357B-829EEA1DAB1D}"/>
              </a:ext>
            </a:extLst>
          </p:cNvPr>
          <p:cNvSpPr txBox="1"/>
          <p:nvPr/>
        </p:nvSpPr>
        <p:spPr>
          <a:xfrm>
            <a:off x="1381123" y="152402"/>
            <a:ext cx="9553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BEST RESULTS FOR EACH TECHNIQUE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74318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9DB589-E7A3-D91A-BE87-DAC9507A7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121329"/>
              </p:ext>
            </p:extLst>
          </p:nvPr>
        </p:nvGraphicFramePr>
        <p:xfrm>
          <a:off x="1091381" y="727587"/>
          <a:ext cx="10058399" cy="541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78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72F7904F-2619-8BCE-3482-8C5C54F9A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0"/>
            <a:ext cx="12192000" cy="3657600"/>
          </a:xfrm>
          <a:prstGeom prst="rect">
            <a:avLst/>
          </a:prstGeom>
        </p:spPr>
      </p:pic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C1F3DAD4-2810-A5A7-8666-2F244A285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B15C8E-60BD-B097-B300-8A7DF84E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8323"/>
            <a:ext cx="3278292" cy="2354948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7A9C4D-078D-E798-D2CF-B67F466E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2084419"/>
            <a:ext cx="3743538" cy="268915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E793D6-72E7-8A2F-BE25-53CDB0C53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792159"/>
            <a:ext cx="3239769" cy="2327275"/>
          </a:xfrm>
          <a:prstGeom prst="rect">
            <a:avLst/>
          </a:prstGeom>
        </p:spPr>
      </p:pic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13A4597-3B1C-BFCD-7852-7D2536710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724721"/>
            <a:ext cx="3278292" cy="235494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93E81D-16E9-87D0-BC21-BC98EF685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748221"/>
            <a:ext cx="3239769" cy="2327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CB385D-8373-3AC9-6615-B2F4E4A8B38C}"/>
              </a:ext>
            </a:extLst>
          </p:cNvPr>
          <p:cNvSpPr txBox="1"/>
          <p:nvPr/>
        </p:nvSpPr>
        <p:spPr>
          <a:xfrm>
            <a:off x="4039779" y="422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 ANALYSIS FOR EACH TECHNIQUE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6122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01FD40A4-78C0-1E4E-A30D-0B787014E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5" r="728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123DD-989C-9FC1-FEB2-621498E009BF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84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D80C89B-7637-61F8-556C-45CC88E4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57600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ED938AE3-5124-47BB-943E-139EFC6BD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340CA5A-8021-C584-BE32-85480859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57600"/>
          </a:xfrm>
          <a:prstGeom prst="rect">
            <a:avLst/>
          </a:prstGeom>
        </p:spPr>
      </p:pic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82C70ECF-8F65-D7BC-DA2B-A35B54862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1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71B8CA8-683B-9320-36DA-9D9C7457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3114368"/>
            <a:ext cx="12192000" cy="3657600"/>
          </a:xfrm>
          <a:prstGeom prst="rect">
            <a:avLst/>
          </a:prstGeom>
        </p:spPr>
      </p:pic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81DE2018-D2C6-940B-1D69-C310D8606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-2286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5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509DDD2-7187-3E44-F5B7-00B9AC25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684"/>
            <a:ext cx="12192000" cy="3657600"/>
          </a:xfrm>
          <a:prstGeom prst="rect">
            <a:avLst/>
          </a:prstGeom>
        </p:spPr>
      </p:pic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E81F7FE4-5F51-0988-639A-E59F1DC48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5" y="33184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5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74F8338F-AA35-A615-CC28-18BF0A0A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322"/>
            <a:ext cx="12192000" cy="365760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136CE3ED-E59A-9582-0AEA-8309B6D15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90" y="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EEC3A5F-E026-2E61-671B-46A49326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2000" cy="3657600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7D020555-FA5D-51B3-7475-AF2C9CA8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2" y="34290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5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7884714E-8648-A3E8-DA42-F9BF36DD1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3" y="3635478"/>
            <a:ext cx="12192000" cy="3657600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D219CA42-A9A7-CCD7-0C9F-B7B7AA95E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3" y="174522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2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353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Rajendran</dc:creator>
  <cp:lastModifiedBy>Priyanka Rajendran</cp:lastModifiedBy>
  <cp:revision>13</cp:revision>
  <dcterms:created xsi:type="dcterms:W3CDTF">2023-03-10T13:50:09Z</dcterms:created>
  <dcterms:modified xsi:type="dcterms:W3CDTF">2023-03-13T10:01:53Z</dcterms:modified>
</cp:coreProperties>
</file>