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82" r:id="rId6"/>
    <p:sldId id="265" r:id="rId7"/>
    <p:sldId id="266" r:id="rId8"/>
    <p:sldId id="267" r:id="rId9"/>
    <p:sldId id="268" r:id="rId10"/>
    <p:sldId id="269" r:id="rId11"/>
    <p:sldId id="270" r:id="rId12"/>
    <p:sldId id="271" r:id="rId13"/>
    <p:sldId id="272" r:id="rId14"/>
    <p:sldId id="275" r:id="rId15"/>
    <p:sldId id="273" r:id="rId16"/>
    <p:sldId id="260" r:id="rId17"/>
    <p:sldId id="261" r:id="rId18"/>
    <p:sldId id="262" r:id="rId19"/>
    <p:sldId id="263" r:id="rId20"/>
    <p:sldId id="264" r:id="rId21"/>
    <p:sldId id="274"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6.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svg"/></Relationships>
</file>

<file path=ppt/diagrams/_rels/data7.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4.svg"/><Relationship Id="rId1"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svg"/><Relationship Id="rId1"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32.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44.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66.png"/><Relationship Id="rId3" Type="http://schemas.openxmlformats.org/officeDocument/2006/relationships/image" Target="../media/image63.png"/><Relationship Id="rId7" Type="http://schemas.openxmlformats.org/officeDocument/2006/relationships/image" Target="../media/image65.png"/><Relationship Id="rId12" Type="http://schemas.openxmlformats.org/officeDocument/2006/relationships/image" Target="../media/image59.svg"/><Relationship Id="rId2" Type="http://schemas.openxmlformats.org/officeDocument/2006/relationships/image" Target="../media/image49.svg"/><Relationship Id="rId1" Type="http://schemas.openxmlformats.org/officeDocument/2006/relationships/image" Target="../media/image62.png"/><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64.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76.png"/><Relationship Id="rId7" Type="http://schemas.openxmlformats.org/officeDocument/2006/relationships/image" Target="../media/image77.png"/><Relationship Id="rId2" Type="http://schemas.openxmlformats.org/officeDocument/2006/relationships/image" Target="../media/image68.svg"/><Relationship Id="rId1" Type="http://schemas.openxmlformats.org/officeDocument/2006/relationships/image" Target="../media/image75.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8D3B4-6B92-4733-A8A6-817F4200F9B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90E86D-4128-483A-9735-3FAC6BA96C5F}">
      <dgm:prSet/>
      <dgm:spPr/>
      <dgm:t>
        <a:bodyPr/>
        <a:lstStyle/>
        <a:p>
          <a:pPr>
            <a:defRPr cap="all"/>
          </a:pPr>
          <a:r>
            <a:rPr lang="en-IN"/>
            <a:t>Requirements Analysis and Specification</a:t>
          </a:r>
          <a:endParaRPr lang="en-US"/>
        </a:p>
      </dgm:t>
    </dgm:pt>
    <dgm:pt modelId="{8A1A6FF9-FDDE-4F5A-8048-13A8FFFEDA16}" type="parTrans" cxnId="{254DB80C-7DD7-4D2D-8A1D-4A93763B3002}">
      <dgm:prSet/>
      <dgm:spPr/>
      <dgm:t>
        <a:bodyPr/>
        <a:lstStyle/>
        <a:p>
          <a:endParaRPr lang="en-US"/>
        </a:p>
      </dgm:t>
    </dgm:pt>
    <dgm:pt modelId="{C7940889-5DC7-4F08-A1AD-4A63686BA82C}" type="sibTrans" cxnId="{254DB80C-7DD7-4D2D-8A1D-4A93763B3002}">
      <dgm:prSet/>
      <dgm:spPr/>
      <dgm:t>
        <a:bodyPr/>
        <a:lstStyle/>
        <a:p>
          <a:endParaRPr lang="en-US"/>
        </a:p>
      </dgm:t>
    </dgm:pt>
    <dgm:pt modelId="{3DB4F1BA-3E84-4AD7-9611-FC38325258C3}">
      <dgm:prSet/>
      <dgm:spPr/>
      <dgm:t>
        <a:bodyPr/>
        <a:lstStyle/>
        <a:p>
          <a:pPr>
            <a:defRPr cap="all"/>
          </a:pPr>
          <a:r>
            <a:rPr lang="en-IN"/>
            <a:t>Design</a:t>
          </a:r>
          <a:endParaRPr lang="en-US"/>
        </a:p>
      </dgm:t>
    </dgm:pt>
    <dgm:pt modelId="{1D30FFBD-F26C-49D7-8C44-75CDDC7242F8}" type="parTrans" cxnId="{87737A17-A49B-4EAD-8106-05131DA25A54}">
      <dgm:prSet/>
      <dgm:spPr/>
      <dgm:t>
        <a:bodyPr/>
        <a:lstStyle/>
        <a:p>
          <a:endParaRPr lang="en-US"/>
        </a:p>
      </dgm:t>
    </dgm:pt>
    <dgm:pt modelId="{FC4A5FA0-ABB5-4C77-8CD4-04FFE50A3A0F}" type="sibTrans" cxnId="{87737A17-A49B-4EAD-8106-05131DA25A54}">
      <dgm:prSet/>
      <dgm:spPr/>
      <dgm:t>
        <a:bodyPr/>
        <a:lstStyle/>
        <a:p>
          <a:endParaRPr lang="en-US"/>
        </a:p>
      </dgm:t>
    </dgm:pt>
    <dgm:pt modelId="{26BC5685-1353-49FE-8F0F-2686E31F3590}">
      <dgm:prSet/>
      <dgm:spPr/>
      <dgm:t>
        <a:bodyPr/>
        <a:lstStyle/>
        <a:p>
          <a:pPr>
            <a:defRPr cap="all"/>
          </a:pPr>
          <a:r>
            <a:rPr lang="en-IN"/>
            <a:t>Development</a:t>
          </a:r>
          <a:endParaRPr lang="en-US"/>
        </a:p>
      </dgm:t>
    </dgm:pt>
    <dgm:pt modelId="{3F860A8C-69E0-4249-B774-7A66E1D8D034}" type="parTrans" cxnId="{2818D44E-3556-423C-BA61-8ABC93D5D664}">
      <dgm:prSet/>
      <dgm:spPr/>
      <dgm:t>
        <a:bodyPr/>
        <a:lstStyle/>
        <a:p>
          <a:endParaRPr lang="en-US"/>
        </a:p>
      </dgm:t>
    </dgm:pt>
    <dgm:pt modelId="{C7A7BC2B-9CBE-4E4A-80AE-080EF7A44B30}" type="sibTrans" cxnId="{2818D44E-3556-423C-BA61-8ABC93D5D664}">
      <dgm:prSet/>
      <dgm:spPr/>
      <dgm:t>
        <a:bodyPr/>
        <a:lstStyle/>
        <a:p>
          <a:endParaRPr lang="en-US"/>
        </a:p>
      </dgm:t>
    </dgm:pt>
    <dgm:pt modelId="{25A4EF5D-7228-43DD-9064-116D9B830029}">
      <dgm:prSet/>
      <dgm:spPr/>
      <dgm:t>
        <a:bodyPr/>
        <a:lstStyle/>
        <a:p>
          <a:pPr>
            <a:defRPr cap="all"/>
          </a:pPr>
          <a:r>
            <a:rPr lang="en-IN"/>
            <a:t>Testing</a:t>
          </a:r>
          <a:endParaRPr lang="en-US"/>
        </a:p>
      </dgm:t>
    </dgm:pt>
    <dgm:pt modelId="{53BD62AC-DF87-481E-A386-9348EDA4AAE6}" type="parTrans" cxnId="{B1C337EA-E68E-4994-9B5C-022750FF4CDF}">
      <dgm:prSet/>
      <dgm:spPr/>
      <dgm:t>
        <a:bodyPr/>
        <a:lstStyle/>
        <a:p>
          <a:endParaRPr lang="en-US"/>
        </a:p>
      </dgm:t>
    </dgm:pt>
    <dgm:pt modelId="{CB0EE8D0-7B9F-484C-80E5-C0E09FC003C4}" type="sibTrans" cxnId="{B1C337EA-E68E-4994-9B5C-022750FF4CDF}">
      <dgm:prSet/>
      <dgm:spPr/>
      <dgm:t>
        <a:bodyPr/>
        <a:lstStyle/>
        <a:p>
          <a:endParaRPr lang="en-US"/>
        </a:p>
      </dgm:t>
    </dgm:pt>
    <dgm:pt modelId="{DCC30CEC-7E1B-4868-80BD-AAE0978EF919}">
      <dgm:prSet/>
      <dgm:spPr/>
      <dgm:t>
        <a:bodyPr/>
        <a:lstStyle/>
        <a:p>
          <a:pPr>
            <a:defRPr cap="all"/>
          </a:pPr>
          <a:r>
            <a:rPr lang="en-IN"/>
            <a:t>Implementation</a:t>
          </a:r>
          <a:endParaRPr lang="en-US"/>
        </a:p>
      </dgm:t>
    </dgm:pt>
    <dgm:pt modelId="{2577873C-1D35-41F2-B496-9F7EC9268C93}" type="parTrans" cxnId="{7F592719-6465-416E-B2EC-D7177DF8379C}">
      <dgm:prSet/>
      <dgm:spPr/>
      <dgm:t>
        <a:bodyPr/>
        <a:lstStyle/>
        <a:p>
          <a:endParaRPr lang="en-US"/>
        </a:p>
      </dgm:t>
    </dgm:pt>
    <dgm:pt modelId="{6BD9A402-D853-44B2-9B85-F60477F6B453}" type="sibTrans" cxnId="{7F592719-6465-416E-B2EC-D7177DF8379C}">
      <dgm:prSet/>
      <dgm:spPr/>
      <dgm:t>
        <a:bodyPr/>
        <a:lstStyle/>
        <a:p>
          <a:endParaRPr lang="en-US"/>
        </a:p>
      </dgm:t>
    </dgm:pt>
    <dgm:pt modelId="{F54EA69B-171E-4C8D-99D1-4169DF132689}" type="pres">
      <dgm:prSet presAssocID="{BE68D3B4-6B92-4733-A8A6-817F4200F9BB}" presName="root" presStyleCnt="0">
        <dgm:presLayoutVars>
          <dgm:dir/>
          <dgm:resizeHandles val="exact"/>
        </dgm:presLayoutVars>
      </dgm:prSet>
      <dgm:spPr/>
    </dgm:pt>
    <dgm:pt modelId="{86378EA2-F9AF-4EA9-BE04-91B9A21A31B4}" type="pres">
      <dgm:prSet presAssocID="{9D90E86D-4128-483A-9735-3FAC6BA96C5F}" presName="compNode" presStyleCnt="0"/>
      <dgm:spPr/>
    </dgm:pt>
    <dgm:pt modelId="{1431299D-92BB-4AB5-88CC-E22DBCBC61B1}" type="pres">
      <dgm:prSet presAssocID="{9D90E86D-4128-483A-9735-3FAC6BA96C5F}" presName="iconBgRect" presStyleLbl="bgShp" presStyleIdx="0" presStyleCnt="5"/>
      <dgm:spPr/>
    </dgm:pt>
    <dgm:pt modelId="{283C4061-B8F4-4C9A-9270-83E5532E05B2}" type="pres">
      <dgm:prSet presAssocID="{9D90E86D-4128-483A-9735-3FAC6BA96C5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CA78B631-A32F-469A-AC0D-A914C188F414}" type="pres">
      <dgm:prSet presAssocID="{9D90E86D-4128-483A-9735-3FAC6BA96C5F}" presName="spaceRect" presStyleCnt="0"/>
      <dgm:spPr/>
    </dgm:pt>
    <dgm:pt modelId="{6FE82D79-813E-4CB1-8648-2427F9BB347F}" type="pres">
      <dgm:prSet presAssocID="{9D90E86D-4128-483A-9735-3FAC6BA96C5F}" presName="textRect" presStyleLbl="revTx" presStyleIdx="0" presStyleCnt="5">
        <dgm:presLayoutVars>
          <dgm:chMax val="1"/>
          <dgm:chPref val="1"/>
        </dgm:presLayoutVars>
      </dgm:prSet>
      <dgm:spPr/>
    </dgm:pt>
    <dgm:pt modelId="{C0DC22C1-0D97-485E-A942-DA52F8C068FC}" type="pres">
      <dgm:prSet presAssocID="{C7940889-5DC7-4F08-A1AD-4A63686BA82C}" presName="sibTrans" presStyleCnt="0"/>
      <dgm:spPr/>
    </dgm:pt>
    <dgm:pt modelId="{FE22804E-F5F8-4C0C-AA02-894484B0434A}" type="pres">
      <dgm:prSet presAssocID="{3DB4F1BA-3E84-4AD7-9611-FC38325258C3}" presName="compNode" presStyleCnt="0"/>
      <dgm:spPr/>
    </dgm:pt>
    <dgm:pt modelId="{F8C8E9B3-53F1-43E4-A7BD-78A230342D2D}" type="pres">
      <dgm:prSet presAssocID="{3DB4F1BA-3E84-4AD7-9611-FC38325258C3}" presName="iconBgRect" presStyleLbl="bgShp" presStyleIdx="1" presStyleCnt="5"/>
      <dgm:spPr/>
    </dgm:pt>
    <dgm:pt modelId="{18E41B63-6689-451B-B5E7-2F1A237C8033}" type="pres">
      <dgm:prSet presAssocID="{3DB4F1BA-3E84-4AD7-9611-FC38325258C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lette"/>
        </a:ext>
      </dgm:extLst>
    </dgm:pt>
    <dgm:pt modelId="{1340434B-8527-451D-BCDC-88DB925AA412}" type="pres">
      <dgm:prSet presAssocID="{3DB4F1BA-3E84-4AD7-9611-FC38325258C3}" presName="spaceRect" presStyleCnt="0"/>
      <dgm:spPr/>
    </dgm:pt>
    <dgm:pt modelId="{BA40B128-0466-4304-9B43-97C571A7C6E2}" type="pres">
      <dgm:prSet presAssocID="{3DB4F1BA-3E84-4AD7-9611-FC38325258C3}" presName="textRect" presStyleLbl="revTx" presStyleIdx="1" presStyleCnt="5">
        <dgm:presLayoutVars>
          <dgm:chMax val="1"/>
          <dgm:chPref val="1"/>
        </dgm:presLayoutVars>
      </dgm:prSet>
      <dgm:spPr/>
    </dgm:pt>
    <dgm:pt modelId="{E3FF60B1-5B96-4801-B189-25B512228DA9}" type="pres">
      <dgm:prSet presAssocID="{FC4A5FA0-ABB5-4C77-8CD4-04FFE50A3A0F}" presName="sibTrans" presStyleCnt="0"/>
      <dgm:spPr/>
    </dgm:pt>
    <dgm:pt modelId="{BB53FAC6-D471-4534-BAFB-3C6ED8D69F44}" type="pres">
      <dgm:prSet presAssocID="{26BC5685-1353-49FE-8F0F-2686E31F3590}" presName="compNode" presStyleCnt="0"/>
      <dgm:spPr/>
    </dgm:pt>
    <dgm:pt modelId="{5525AE04-B581-41B4-BE29-9CD8425A13F2}" type="pres">
      <dgm:prSet presAssocID="{26BC5685-1353-49FE-8F0F-2686E31F3590}" presName="iconBgRect" presStyleLbl="bgShp" presStyleIdx="2" presStyleCnt="5"/>
      <dgm:spPr/>
    </dgm:pt>
    <dgm:pt modelId="{F2A53714-1FB6-4AAE-8195-977551A16116}" type="pres">
      <dgm:prSet presAssocID="{26BC5685-1353-49FE-8F0F-2686E31F35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D1926D11-60D1-405E-8368-CB0C109EA7FC}" type="pres">
      <dgm:prSet presAssocID="{26BC5685-1353-49FE-8F0F-2686E31F3590}" presName="spaceRect" presStyleCnt="0"/>
      <dgm:spPr/>
    </dgm:pt>
    <dgm:pt modelId="{29FD208B-C7C4-4CF4-B6EC-5C28D9BA248A}" type="pres">
      <dgm:prSet presAssocID="{26BC5685-1353-49FE-8F0F-2686E31F3590}" presName="textRect" presStyleLbl="revTx" presStyleIdx="2" presStyleCnt="5">
        <dgm:presLayoutVars>
          <dgm:chMax val="1"/>
          <dgm:chPref val="1"/>
        </dgm:presLayoutVars>
      </dgm:prSet>
      <dgm:spPr/>
    </dgm:pt>
    <dgm:pt modelId="{A33E3B49-0CBE-46C6-BE6C-B5B2B7C463C9}" type="pres">
      <dgm:prSet presAssocID="{C7A7BC2B-9CBE-4E4A-80AE-080EF7A44B30}" presName="sibTrans" presStyleCnt="0"/>
      <dgm:spPr/>
    </dgm:pt>
    <dgm:pt modelId="{03DB0F0C-7CD9-4C7C-A1C2-A1F5C8D82FB8}" type="pres">
      <dgm:prSet presAssocID="{25A4EF5D-7228-43DD-9064-116D9B830029}" presName="compNode" presStyleCnt="0"/>
      <dgm:spPr/>
    </dgm:pt>
    <dgm:pt modelId="{A3F10B8F-AC8B-4CD8-B0E7-D7DD870B2364}" type="pres">
      <dgm:prSet presAssocID="{25A4EF5D-7228-43DD-9064-116D9B830029}" presName="iconBgRect" presStyleLbl="bgShp" presStyleIdx="3" presStyleCnt="5"/>
      <dgm:spPr/>
    </dgm:pt>
    <dgm:pt modelId="{F12D9C39-4FF1-431D-B23C-C87FB53C1F1F}" type="pres">
      <dgm:prSet presAssocID="{25A4EF5D-7228-43DD-9064-116D9B83002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5042331D-4CA9-4259-8752-7FB61F5FC4BD}" type="pres">
      <dgm:prSet presAssocID="{25A4EF5D-7228-43DD-9064-116D9B830029}" presName="spaceRect" presStyleCnt="0"/>
      <dgm:spPr/>
    </dgm:pt>
    <dgm:pt modelId="{1B2C79A0-F1DE-4FB5-BCD9-ECDF61D2F16E}" type="pres">
      <dgm:prSet presAssocID="{25A4EF5D-7228-43DD-9064-116D9B830029}" presName="textRect" presStyleLbl="revTx" presStyleIdx="3" presStyleCnt="5">
        <dgm:presLayoutVars>
          <dgm:chMax val="1"/>
          <dgm:chPref val="1"/>
        </dgm:presLayoutVars>
      </dgm:prSet>
      <dgm:spPr/>
    </dgm:pt>
    <dgm:pt modelId="{7344EC49-B378-45C5-ADBA-8F54868C4751}" type="pres">
      <dgm:prSet presAssocID="{CB0EE8D0-7B9F-484C-80E5-C0E09FC003C4}" presName="sibTrans" presStyleCnt="0"/>
      <dgm:spPr/>
    </dgm:pt>
    <dgm:pt modelId="{54EDADAB-B84C-4DF3-9B6E-7CE9DFF5928D}" type="pres">
      <dgm:prSet presAssocID="{DCC30CEC-7E1B-4868-80BD-AAE0978EF919}" presName="compNode" presStyleCnt="0"/>
      <dgm:spPr/>
    </dgm:pt>
    <dgm:pt modelId="{FA5BE449-5FA6-45DE-A42D-3F6BEEB0E9D5}" type="pres">
      <dgm:prSet presAssocID="{DCC30CEC-7E1B-4868-80BD-AAE0978EF919}" presName="iconBgRect" presStyleLbl="bgShp" presStyleIdx="4" presStyleCnt="5"/>
      <dgm:spPr/>
    </dgm:pt>
    <dgm:pt modelId="{ACD036EB-DF56-4AAA-BE2E-1F0470122CB7}" type="pres">
      <dgm:prSet presAssocID="{DCC30CEC-7E1B-4868-80BD-AAE0978EF9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rrow Circle"/>
        </a:ext>
      </dgm:extLst>
    </dgm:pt>
    <dgm:pt modelId="{90C7E6E8-9259-45B8-981C-14120D26DA7A}" type="pres">
      <dgm:prSet presAssocID="{DCC30CEC-7E1B-4868-80BD-AAE0978EF919}" presName="spaceRect" presStyleCnt="0"/>
      <dgm:spPr/>
    </dgm:pt>
    <dgm:pt modelId="{7B98430B-CC69-437A-A009-9A01571B268C}" type="pres">
      <dgm:prSet presAssocID="{DCC30CEC-7E1B-4868-80BD-AAE0978EF919}" presName="textRect" presStyleLbl="revTx" presStyleIdx="4" presStyleCnt="5">
        <dgm:presLayoutVars>
          <dgm:chMax val="1"/>
          <dgm:chPref val="1"/>
        </dgm:presLayoutVars>
      </dgm:prSet>
      <dgm:spPr/>
    </dgm:pt>
  </dgm:ptLst>
  <dgm:cxnLst>
    <dgm:cxn modelId="{254DB80C-7DD7-4D2D-8A1D-4A93763B3002}" srcId="{BE68D3B4-6B92-4733-A8A6-817F4200F9BB}" destId="{9D90E86D-4128-483A-9735-3FAC6BA96C5F}" srcOrd="0" destOrd="0" parTransId="{8A1A6FF9-FDDE-4F5A-8048-13A8FFFEDA16}" sibTransId="{C7940889-5DC7-4F08-A1AD-4A63686BA82C}"/>
    <dgm:cxn modelId="{87737A17-A49B-4EAD-8106-05131DA25A54}" srcId="{BE68D3B4-6B92-4733-A8A6-817F4200F9BB}" destId="{3DB4F1BA-3E84-4AD7-9611-FC38325258C3}" srcOrd="1" destOrd="0" parTransId="{1D30FFBD-F26C-49D7-8C44-75CDDC7242F8}" sibTransId="{FC4A5FA0-ABB5-4C77-8CD4-04FFE50A3A0F}"/>
    <dgm:cxn modelId="{7F592719-6465-416E-B2EC-D7177DF8379C}" srcId="{BE68D3B4-6B92-4733-A8A6-817F4200F9BB}" destId="{DCC30CEC-7E1B-4868-80BD-AAE0978EF919}" srcOrd="4" destOrd="0" parTransId="{2577873C-1D35-41F2-B496-9F7EC9268C93}" sibTransId="{6BD9A402-D853-44B2-9B85-F60477F6B453}"/>
    <dgm:cxn modelId="{2818D44E-3556-423C-BA61-8ABC93D5D664}" srcId="{BE68D3B4-6B92-4733-A8A6-817F4200F9BB}" destId="{26BC5685-1353-49FE-8F0F-2686E31F3590}" srcOrd="2" destOrd="0" parTransId="{3F860A8C-69E0-4249-B774-7A66E1D8D034}" sibTransId="{C7A7BC2B-9CBE-4E4A-80AE-080EF7A44B30}"/>
    <dgm:cxn modelId="{E07F5F8D-885A-47AA-BCE6-7C4349C8CBAF}" type="presOf" srcId="{9D90E86D-4128-483A-9735-3FAC6BA96C5F}" destId="{6FE82D79-813E-4CB1-8648-2427F9BB347F}" srcOrd="0" destOrd="0" presId="urn:microsoft.com/office/officeart/2018/5/layout/IconCircleLabelList"/>
    <dgm:cxn modelId="{87F68494-05E2-4922-837B-9DC109162E81}" type="presOf" srcId="{3DB4F1BA-3E84-4AD7-9611-FC38325258C3}" destId="{BA40B128-0466-4304-9B43-97C571A7C6E2}" srcOrd="0" destOrd="0" presId="urn:microsoft.com/office/officeart/2018/5/layout/IconCircleLabelList"/>
    <dgm:cxn modelId="{1AA63EC3-AA77-4B6B-884F-22C22E03B310}" type="presOf" srcId="{26BC5685-1353-49FE-8F0F-2686E31F3590}" destId="{29FD208B-C7C4-4CF4-B6EC-5C28D9BA248A}" srcOrd="0" destOrd="0" presId="urn:microsoft.com/office/officeart/2018/5/layout/IconCircleLabelList"/>
    <dgm:cxn modelId="{1A3461D2-297A-4AF1-A195-104050B6022C}" type="presOf" srcId="{BE68D3B4-6B92-4733-A8A6-817F4200F9BB}" destId="{F54EA69B-171E-4C8D-99D1-4169DF132689}" srcOrd="0" destOrd="0" presId="urn:microsoft.com/office/officeart/2018/5/layout/IconCircleLabelList"/>
    <dgm:cxn modelId="{B1C337EA-E68E-4994-9B5C-022750FF4CDF}" srcId="{BE68D3B4-6B92-4733-A8A6-817F4200F9BB}" destId="{25A4EF5D-7228-43DD-9064-116D9B830029}" srcOrd="3" destOrd="0" parTransId="{53BD62AC-DF87-481E-A386-9348EDA4AAE6}" sibTransId="{CB0EE8D0-7B9F-484C-80E5-C0E09FC003C4}"/>
    <dgm:cxn modelId="{2F04B1F0-150D-4C18-BCF2-1828D3BD693E}" type="presOf" srcId="{DCC30CEC-7E1B-4868-80BD-AAE0978EF919}" destId="{7B98430B-CC69-437A-A009-9A01571B268C}" srcOrd="0" destOrd="0" presId="urn:microsoft.com/office/officeart/2018/5/layout/IconCircleLabelList"/>
    <dgm:cxn modelId="{D451F5FE-E60E-4674-977E-6776BB6ECE58}" type="presOf" srcId="{25A4EF5D-7228-43DD-9064-116D9B830029}" destId="{1B2C79A0-F1DE-4FB5-BCD9-ECDF61D2F16E}" srcOrd="0" destOrd="0" presId="urn:microsoft.com/office/officeart/2018/5/layout/IconCircleLabelList"/>
    <dgm:cxn modelId="{5C02CA9A-D6CD-43CA-B79E-CE236433FBA0}" type="presParOf" srcId="{F54EA69B-171E-4C8D-99D1-4169DF132689}" destId="{86378EA2-F9AF-4EA9-BE04-91B9A21A31B4}" srcOrd="0" destOrd="0" presId="urn:microsoft.com/office/officeart/2018/5/layout/IconCircleLabelList"/>
    <dgm:cxn modelId="{F0D0791F-FAB7-462D-9411-8F30F5E61D42}" type="presParOf" srcId="{86378EA2-F9AF-4EA9-BE04-91B9A21A31B4}" destId="{1431299D-92BB-4AB5-88CC-E22DBCBC61B1}" srcOrd="0" destOrd="0" presId="urn:microsoft.com/office/officeart/2018/5/layout/IconCircleLabelList"/>
    <dgm:cxn modelId="{94F1FAFD-5C20-4285-B585-60FB9E5A110F}" type="presParOf" srcId="{86378EA2-F9AF-4EA9-BE04-91B9A21A31B4}" destId="{283C4061-B8F4-4C9A-9270-83E5532E05B2}" srcOrd="1" destOrd="0" presId="urn:microsoft.com/office/officeart/2018/5/layout/IconCircleLabelList"/>
    <dgm:cxn modelId="{9F048FA3-3520-49A7-A8BC-4DCDF7B37451}" type="presParOf" srcId="{86378EA2-F9AF-4EA9-BE04-91B9A21A31B4}" destId="{CA78B631-A32F-469A-AC0D-A914C188F414}" srcOrd="2" destOrd="0" presId="urn:microsoft.com/office/officeart/2018/5/layout/IconCircleLabelList"/>
    <dgm:cxn modelId="{1BDD61CB-F063-4960-BE7F-FE344705E482}" type="presParOf" srcId="{86378EA2-F9AF-4EA9-BE04-91B9A21A31B4}" destId="{6FE82D79-813E-4CB1-8648-2427F9BB347F}" srcOrd="3" destOrd="0" presId="urn:microsoft.com/office/officeart/2018/5/layout/IconCircleLabelList"/>
    <dgm:cxn modelId="{2CAB1091-04A3-47D6-84CC-6120BAA0EE42}" type="presParOf" srcId="{F54EA69B-171E-4C8D-99D1-4169DF132689}" destId="{C0DC22C1-0D97-485E-A942-DA52F8C068FC}" srcOrd="1" destOrd="0" presId="urn:microsoft.com/office/officeart/2018/5/layout/IconCircleLabelList"/>
    <dgm:cxn modelId="{E853A441-6055-4570-9B7C-F87C2F334BAC}" type="presParOf" srcId="{F54EA69B-171E-4C8D-99D1-4169DF132689}" destId="{FE22804E-F5F8-4C0C-AA02-894484B0434A}" srcOrd="2" destOrd="0" presId="urn:microsoft.com/office/officeart/2018/5/layout/IconCircleLabelList"/>
    <dgm:cxn modelId="{BC812C80-F283-4B6F-8954-1930E4E28E77}" type="presParOf" srcId="{FE22804E-F5F8-4C0C-AA02-894484B0434A}" destId="{F8C8E9B3-53F1-43E4-A7BD-78A230342D2D}" srcOrd="0" destOrd="0" presId="urn:microsoft.com/office/officeart/2018/5/layout/IconCircleLabelList"/>
    <dgm:cxn modelId="{47F8877F-2D62-4F15-9FC1-002B8B249E59}" type="presParOf" srcId="{FE22804E-F5F8-4C0C-AA02-894484B0434A}" destId="{18E41B63-6689-451B-B5E7-2F1A237C8033}" srcOrd="1" destOrd="0" presId="urn:microsoft.com/office/officeart/2018/5/layout/IconCircleLabelList"/>
    <dgm:cxn modelId="{C2C9073E-331E-4203-9F76-4A7A50DEAB9B}" type="presParOf" srcId="{FE22804E-F5F8-4C0C-AA02-894484B0434A}" destId="{1340434B-8527-451D-BCDC-88DB925AA412}" srcOrd="2" destOrd="0" presId="urn:microsoft.com/office/officeart/2018/5/layout/IconCircleLabelList"/>
    <dgm:cxn modelId="{A5C486A3-A781-4F1C-AFB4-43FEF917441F}" type="presParOf" srcId="{FE22804E-F5F8-4C0C-AA02-894484B0434A}" destId="{BA40B128-0466-4304-9B43-97C571A7C6E2}" srcOrd="3" destOrd="0" presId="urn:microsoft.com/office/officeart/2018/5/layout/IconCircleLabelList"/>
    <dgm:cxn modelId="{014F2CB8-AEEC-4B6B-B176-E2F5BC6C69E8}" type="presParOf" srcId="{F54EA69B-171E-4C8D-99D1-4169DF132689}" destId="{E3FF60B1-5B96-4801-B189-25B512228DA9}" srcOrd="3" destOrd="0" presId="urn:microsoft.com/office/officeart/2018/5/layout/IconCircleLabelList"/>
    <dgm:cxn modelId="{103CC5E5-83FE-4201-9AC5-5DEE3E449DA1}" type="presParOf" srcId="{F54EA69B-171E-4C8D-99D1-4169DF132689}" destId="{BB53FAC6-D471-4534-BAFB-3C6ED8D69F44}" srcOrd="4" destOrd="0" presId="urn:microsoft.com/office/officeart/2018/5/layout/IconCircleLabelList"/>
    <dgm:cxn modelId="{84A5D9C2-B74E-4284-A303-619D04AE9AA6}" type="presParOf" srcId="{BB53FAC6-D471-4534-BAFB-3C6ED8D69F44}" destId="{5525AE04-B581-41B4-BE29-9CD8425A13F2}" srcOrd="0" destOrd="0" presId="urn:microsoft.com/office/officeart/2018/5/layout/IconCircleLabelList"/>
    <dgm:cxn modelId="{E69FFEEC-A2CC-4C56-8BC4-11CD017C4139}" type="presParOf" srcId="{BB53FAC6-D471-4534-BAFB-3C6ED8D69F44}" destId="{F2A53714-1FB6-4AAE-8195-977551A16116}" srcOrd="1" destOrd="0" presId="urn:microsoft.com/office/officeart/2018/5/layout/IconCircleLabelList"/>
    <dgm:cxn modelId="{0C873303-D76E-49AF-9B5A-3AF459FF3B8C}" type="presParOf" srcId="{BB53FAC6-D471-4534-BAFB-3C6ED8D69F44}" destId="{D1926D11-60D1-405E-8368-CB0C109EA7FC}" srcOrd="2" destOrd="0" presId="urn:microsoft.com/office/officeart/2018/5/layout/IconCircleLabelList"/>
    <dgm:cxn modelId="{51A19A68-3939-4533-B4ED-E6D747A26BC4}" type="presParOf" srcId="{BB53FAC6-D471-4534-BAFB-3C6ED8D69F44}" destId="{29FD208B-C7C4-4CF4-B6EC-5C28D9BA248A}" srcOrd="3" destOrd="0" presId="urn:microsoft.com/office/officeart/2018/5/layout/IconCircleLabelList"/>
    <dgm:cxn modelId="{98360F18-F0EF-4FCD-8EE0-92429FC70B06}" type="presParOf" srcId="{F54EA69B-171E-4C8D-99D1-4169DF132689}" destId="{A33E3B49-0CBE-46C6-BE6C-B5B2B7C463C9}" srcOrd="5" destOrd="0" presId="urn:microsoft.com/office/officeart/2018/5/layout/IconCircleLabelList"/>
    <dgm:cxn modelId="{DEF4D39D-B5DE-4C0F-9080-2A64DEAB6613}" type="presParOf" srcId="{F54EA69B-171E-4C8D-99D1-4169DF132689}" destId="{03DB0F0C-7CD9-4C7C-A1C2-A1F5C8D82FB8}" srcOrd="6" destOrd="0" presId="urn:microsoft.com/office/officeart/2018/5/layout/IconCircleLabelList"/>
    <dgm:cxn modelId="{EC955B7F-D3D4-4D1B-A626-CA3F0BD2BCA7}" type="presParOf" srcId="{03DB0F0C-7CD9-4C7C-A1C2-A1F5C8D82FB8}" destId="{A3F10B8F-AC8B-4CD8-B0E7-D7DD870B2364}" srcOrd="0" destOrd="0" presId="urn:microsoft.com/office/officeart/2018/5/layout/IconCircleLabelList"/>
    <dgm:cxn modelId="{B49AE92E-4859-4E63-8EAC-5CAFCAC2382A}" type="presParOf" srcId="{03DB0F0C-7CD9-4C7C-A1C2-A1F5C8D82FB8}" destId="{F12D9C39-4FF1-431D-B23C-C87FB53C1F1F}" srcOrd="1" destOrd="0" presId="urn:microsoft.com/office/officeart/2018/5/layout/IconCircleLabelList"/>
    <dgm:cxn modelId="{1A48FACE-AE2B-4DA4-80AB-178A33FA4D11}" type="presParOf" srcId="{03DB0F0C-7CD9-4C7C-A1C2-A1F5C8D82FB8}" destId="{5042331D-4CA9-4259-8752-7FB61F5FC4BD}" srcOrd="2" destOrd="0" presId="urn:microsoft.com/office/officeart/2018/5/layout/IconCircleLabelList"/>
    <dgm:cxn modelId="{DF3F82EB-B234-4FD6-B2F6-39DB1021E46E}" type="presParOf" srcId="{03DB0F0C-7CD9-4C7C-A1C2-A1F5C8D82FB8}" destId="{1B2C79A0-F1DE-4FB5-BCD9-ECDF61D2F16E}" srcOrd="3" destOrd="0" presId="urn:microsoft.com/office/officeart/2018/5/layout/IconCircleLabelList"/>
    <dgm:cxn modelId="{28F41021-BF59-4981-B9CA-137CC1B3466A}" type="presParOf" srcId="{F54EA69B-171E-4C8D-99D1-4169DF132689}" destId="{7344EC49-B378-45C5-ADBA-8F54868C4751}" srcOrd="7" destOrd="0" presId="urn:microsoft.com/office/officeart/2018/5/layout/IconCircleLabelList"/>
    <dgm:cxn modelId="{1AAEDC3D-1B7A-43B8-98BE-2F8641247B03}" type="presParOf" srcId="{F54EA69B-171E-4C8D-99D1-4169DF132689}" destId="{54EDADAB-B84C-4DF3-9B6E-7CE9DFF5928D}" srcOrd="8" destOrd="0" presId="urn:microsoft.com/office/officeart/2018/5/layout/IconCircleLabelList"/>
    <dgm:cxn modelId="{833A0D6F-B633-4187-BBE7-45FA824E2F09}" type="presParOf" srcId="{54EDADAB-B84C-4DF3-9B6E-7CE9DFF5928D}" destId="{FA5BE449-5FA6-45DE-A42D-3F6BEEB0E9D5}" srcOrd="0" destOrd="0" presId="urn:microsoft.com/office/officeart/2018/5/layout/IconCircleLabelList"/>
    <dgm:cxn modelId="{3F61B0A7-D165-46DD-A3CE-FB64C5E0E952}" type="presParOf" srcId="{54EDADAB-B84C-4DF3-9B6E-7CE9DFF5928D}" destId="{ACD036EB-DF56-4AAA-BE2E-1F0470122CB7}" srcOrd="1" destOrd="0" presId="urn:microsoft.com/office/officeart/2018/5/layout/IconCircleLabelList"/>
    <dgm:cxn modelId="{C6F85B8C-DD10-4A36-9B96-2B7BA23B146B}" type="presParOf" srcId="{54EDADAB-B84C-4DF3-9B6E-7CE9DFF5928D}" destId="{90C7E6E8-9259-45B8-981C-14120D26DA7A}" srcOrd="2" destOrd="0" presId="urn:microsoft.com/office/officeart/2018/5/layout/IconCircleLabelList"/>
    <dgm:cxn modelId="{B4434458-7193-4280-9A3F-5878C8427128}" type="presParOf" srcId="{54EDADAB-B84C-4DF3-9B6E-7CE9DFF5928D}" destId="{7B98430B-CC69-437A-A009-9A01571B26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A2E3A-7CB1-474C-901C-329DBA1F631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AF591ED-451A-4622-BDBA-4CACF59280A6}">
      <dgm:prSet/>
      <dgm:spPr/>
      <dgm:t>
        <a:bodyPr/>
        <a:lstStyle/>
        <a:p>
          <a:r>
            <a:rPr lang="en-IN"/>
            <a:t>Basic service- Reporting violation and accessing data from Safe Streets.</a:t>
          </a:r>
          <a:endParaRPr lang="en-US"/>
        </a:p>
      </dgm:t>
    </dgm:pt>
    <dgm:pt modelId="{97A26D24-3AD4-4BF2-9E4E-B16EC26AC98E}" type="parTrans" cxnId="{A90601F3-59C0-4B5F-AE21-66E83B068CB1}">
      <dgm:prSet/>
      <dgm:spPr/>
      <dgm:t>
        <a:bodyPr/>
        <a:lstStyle/>
        <a:p>
          <a:endParaRPr lang="en-US"/>
        </a:p>
      </dgm:t>
    </dgm:pt>
    <dgm:pt modelId="{3D37B8B2-C15A-4A91-AB22-DFD38B226094}" type="sibTrans" cxnId="{A90601F3-59C0-4B5F-AE21-66E83B068CB1}">
      <dgm:prSet/>
      <dgm:spPr/>
      <dgm:t>
        <a:bodyPr/>
        <a:lstStyle/>
        <a:p>
          <a:endParaRPr lang="en-US"/>
        </a:p>
      </dgm:t>
    </dgm:pt>
    <dgm:pt modelId="{3B88F573-3E2D-4F78-9856-645A4CDB8D9D}">
      <dgm:prSet/>
      <dgm:spPr/>
      <dgm:t>
        <a:bodyPr/>
        <a:lstStyle/>
        <a:p>
          <a:r>
            <a:rPr lang="en-IN"/>
            <a:t>Additional service- Classifying unsafe areas.</a:t>
          </a:r>
          <a:endParaRPr lang="en-US"/>
        </a:p>
      </dgm:t>
    </dgm:pt>
    <dgm:pt modelId="{B4844764-B185-4F7D-BF3F-704E9417EE1A}" type="parTrans" cxnId="{B6A989BD-5DBA-4CB1-B480-E3ABED1529C8}">
      <dgm:prSet/>
      <dgm:spPr/>
      <dgm:t>
        <a:bodyPr/>
        <a:lstStyle/>
        <a:p>
          <a:endParaRPr lang="en-US"/>
        </a:p>
      </dgm:t>
    </dgm:pt>
    <dgm:pt modelId="{85A47A3F-B98D-4796-A951-A99FD37B65AF}" type="sibTrans" cxnId="{B6A989BD-5DBA-4CB1-B480-E3ABED1529C8}">
      <dgm:prSet/>
      <dgm:spPr/>
      <dgm:t>
        <a:bodyPr/>
        <a:lstStyle/>
        <a:p>
          <a:endParaRPr lang="en-US"/>
        </a:p>
      </dgm:t>
    </dgm:pt>
    <dgm:pt modelId="{F652247E-C71E-4269-B4B6-EC0A4DBFE1D5}" type="pres">
      <dgm:prSet presAssocID="{14EA2E3A-7CB1-474C-901C-329DBA1F631F}" presName="linear" presStyleCnt="0">
        <dgm:presLayoutVars>
          <dgm:animLvl val="lvl"/>
          <dgm:resizeHandles val="exact"/>
        </dgm:presLayoutVars>
      </dgm:prSet>
      <dgm:spPr/>
    </dgm:pt>
    <dgm:pt modelId="{CB800FD7-DC41-4B76-BB56-4C259A3F5717}" type="pres">
      <dgm:prSet presAssocID="{2AF591ED-451A-4622-BDBA-4CACF59280A6}" presName="parentText" presStyleLbl="node1" presStyleIdx="0" presStyleCnt="2">
        <dgm:presLayoutVars>
          <dgm:chMax val="0"/>
          <dgm:bulletEnabled val="1"/>
        </dgm:presLayoutVars>
      </dgm:prSet>
      <dgm:spPr/>
    </dgm:pt>
    <dgm:pt modelId="{5DB814CD-05D7-4414-87C6-001E454039DB}" type="pres">
      <dgm:prSet presAssocID="{3D37B8B2-C15A-4A91-AB22-DFD38B226094}" presName="spacer" presStyleCnt="0"/>
      <dgm:spPr/>
    </dgm:pt>
    <dgm:pt modelId="{C5DEBADD-ECD0-45BC-9760-AFBBCC824A19}" type="pres">
      <dgm:prSet presAssocID="{3B88F573-3E2D-4F78-9856-645A4CDB8D9D}" presName="parentText" presStyleLbl="node1" presStyleIdx="1" presStyleCnt="2">
        <dgm:presLayoutVars>
          <dgm:chMax val="0"/>
          <dgm:bulletEnabled val="1"/>
        </dgm:presLayoutVars>
      </dgm:prSet>
      <dgm:spPr/>
    </dgm:pt>
  </dgm:ptLst>
  <dgm:cxnLst>
    <dgm:cxn modelId="{0C6EE742-B9A3-4C88-8293-713189A6BC91}" type="presOf" srcId="{2AF591ED-451A-4622-BDBA-4CACF59280A6}" destId="{CB800FD7-DC41-4B76-BB56-4C259A3F5717}" srcOrd="0" destOrd="0" presId="urn:microsoft.com/office/officeart/2005/8/layout/vList2"/>
    <dgm:cxn modelId="{B6A989BD-5DBA-4CB1-B480-E3ABED1529C8}" srcId="{14EA2E3A-7CB1-474C-901C-329DBA1F631F}" destId="{3B88F573-3E2D-4F78-9856-645A4CDB8D9D}" srcOrd="1" destOrd="0" parTransId="{B4844764-B185-4F7D-BF3F-704E9417EE1A}" sibTransId="{85A47A3F-B98D-4796-A951-A99FD37B65AF}"/>
    <dgm:cxn modelId="{CCB473C0-D812-4071-94D3-B908FF7E7078}" type="presOf" srcId="{14EA2E3A-7CB1-474C-901C-329DBA1F631F}" destId="{F652247E-C71E-4269-B4B6-EC0A4DBFE1D5}" srcOrd="0" destOrd="0" presId="urn:microsoft.com/office/officeart/2005/8/layout/vList2"/>
    <dgm:cxn modelId="{62EDFEC0-24D8-4957-8619-CCDC9EDB1A94}" type="presOf" srcId="{3B88F573-3E2D-4F78-9856-645A4CDB8D9D}" destId="{C5DEBADD-ECD0-45BC-9760-AFBBCC824A19}" srcOrd="0" destOrd="0" presId="urn:microsoft.com/office/officeart/2005/8/layout/vList2"/>
    <dgm:cxn modelId="{A90601F3-59C0-4B5F-AE21-66E83B068CB1}" srcId="{14EA2E3A-7CB1-474C-901C-329DBA1F631F}" destId="{2AF591ED-451A-4622-BDBA-4CACF59280A6}" srcOrd="0" destOrd="0" parTransId="{97A26D24-3AD4-4BF2-9E4E-B16EC26AC98E}" sibTransId="{3D37B8B2-C15A-4A91-AB22-DFD38B226094}"/>
    <dgm:cxn modelId="{1B557DC0-B456-4628-98A7-6AF5A751E494}" type="presParOf" srcId="{F652247E-C71E-4269-B4B6-EC0A4DBFE1D5}" destId="{CB800FD7-DC41-4B76-BB56-4C259A3F5717}" srcOrd="0" destOrd="0" presId="urn:microsoft.com/office/officeart/2005/8/layout/vList2"/>
    <dgm:cxn modelId="{C3B5E2A6-AE4B-4755-85CC-DC3557539B7C}" type="presParOf" srcId="{F652247E-C71E-4269-B4B6-EC0A4DBFE1D5}" destId="{5DB814CD-05D7-4414-87C6-001E454039DB}" srcOrd="1" destOrd="0" presId="urn:microsoft.com/office/officeart/2005/8/layout/vList2"/>
    <dgm:cxn modelId="{5EB3F606-401B-46C0-A71F-839739EDE3B2}" type="presParOf" srcId="{F652247E-C71E-4269-B4B6-EC0A4DBFE1D5}" destId="{C5DEBADD-ECD0-45BC-9760-AFBBCC824A1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11E530-9EFB-40D1-A498-A7AE32C5688D}"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E99CDA5-BAD3-4D14-B072-F9F3105D2067}">
      <dgm:prSet/>
      <dgm:spPr/>
      <dgm:t>
        <a:bodyPr/>
        <a:lstStyle/>
        <a:p>
          <a:r>
            <a:rPr lang="en-IN"/>
            <a:t>Report a violation</a:t>
          </a:r>
          <a:endParaRPr lang="en-US"/>
        </a:p>
      </dgm:t>
    </dgm:pt>
    <dgm:pt modelId="{F7156957-47FC-4A26-ACEC-10418BE9B36E}" type="parTrans" cxnId="{7B0DFA03-CF33-4E0D-90A9-4206B4020FA0}">
      <dgm:prSet/>
      <dgm:spPr/>
      <dgm:t>
        <a:bodyPr/>
        <a:lstStyle/>
        <a:p>
          <a:endParaRPr lang="en-US"/>
        </a:p>
      </dgm:t>
    </dgm:pt>
    <dgm:pt modelId="{24360AD6-905D-452F-9427-2A6FE7BF405E}" type="sibTrans" cxnId="{7B0DFA03-CF33-4E0D-90A9-4206B4020FA0}">
      <dgm:prSet phldrT="1" phldr="0"/>
      <dgm:spPr/>
      <dgm:t>
        <a:bodyPr/>
        <a:lstStyle/>
        <a:p>
          <a:r>
            <a:rPr lang="en-US"/>
            <a:t>1</a:t>
          </a:r>
        </a:p>
      </dgm:t>
    </dgm:pt>
    <dgm:pt modelId="{EFD39666-3B19-459F-9027-C04E79C588F9}">
      <dgm:prSet/>
      <dgm:spPr/>
      <dgm:t>
        <a:bodyPr/>
        <a:lstStyle/>
        <a:p>
          <a:r>
            <a:rPr lang="en-IN"/>
            <a:t>View violation</a:t>
          </a:r>
          <a:endParaRPr lang="en-US"/>
        </a:p>
      </dgm:t>
    </dgm:pt>
    <dgm:pt modelId="{59F59D83-07C0-4140-AD2C-D12197FD7C08}" type="parTrans" cxnId="{EDB91D3C-8647-49AA-9173-3BC6AF1D5E00}">
      <dgm:prSet/>
      <dgm:spPr/>
      <dgm:t>
        <a:bodyPr/>
        <a:lstStyle/>
        <a:p>
          <a:endParaRPr lang="en-US"/>
        </a:p>
      </dgm:t>
    </dgm:pt>
    <dgm:pt modelId="{0A0B23D8-A4B1-4E8B-961F-F2AB3A42272B}" type="sibTrans" cxnId="{EDB91D3C-8647-49AA-9173-3BC6AF1D5E00}">
      <dgm:prSet phldrT="2" phldr="0"/>
      <dgm:spPr/>
      <dgm:t>
        <a:bodyPr/>
        <a:lstStyle/>
        <a:p>
          <a:r>
            <a:rPr lang="en-US"/>
            <a:t>2</a:t>
          </a:r>
        </a:p>
      </dgm:t>
    </dgm:pt>
    <dgm:pt modelId="{72F7028B-80F5-4A99-895F-55F437B66461}">
      <dgm:prSet/>
      <dgm:spPr/>
      <dgm:t>
        <a:bodyPr/>
        <a:lstStyle/>
        <a:p>
          <a:r>
            <a:rPr lang="en-IN"/>
            <a:t>Visualize highlighted area</a:t>
          </a:r>
          <a:endParaRPr lang="en-US"/>
        </a:p>
      </dgm:t>
    </dgm:pt>
    <dgm:pt modelId="{7102ACFA-83AD-4F56-BBAF-9306B8DD9957}" type="parTrans" cxnId="{8C8D509D-8D13-4C2A-97E7-E94BEEECD3EC}">
      <dgm:prSet/>
      <dgm:spPr/>
      <dgm:t>
        <a:bodyPr/>
        <a:lstStyle/>
        <a:p>
          <a:endParaRPr lang="en-US"/>
        </a:p>
      </dgm:t>
    </dgm:pt>
    <dgm:pt modelId="{94FAE31F-E2CD-4174-B45E-40AEC71CAEF3}" type="sibTrans" cxnId="{8C8D509D-8D13-4C2A-97E7-E94BEEECD3EC}">
      <dgm:prSet phldrT="3" phldr="0"/>
      <dgm:spPr/>
      <dgm:t>
        <a:bodyPr/>
        <a:lstStyle/>
        <a:p>
          <a:r>
            <a:rPr lang="en-US"/>
            <a:t>3</a:t>
          </a:r>
        </a:p>
      </dgm:t>
    </dgm:pt>
    <dgm:pt modelId="{5C5EF201-8A76-46E2-8E7E-5BA16A0EB511}">
      <dgm:prSet/>
      <dgm:spPr/>
      <dgm:t>
        <a:bodyPr/>
        <a:lstStyle/>
        <a:p>
          <a:r>
            <a:rPr lang="en-IN"/>
            <a:t>Visualize accident information</a:t>
          </a:r>
          <a:endParaRPr lang="en-US"/>
        </a:p>
      </dgm:t>
    </dgm:pt>
    <dgm:pt modelId="{653FBC36-75B5-4C40-BA75-1676D2780FA8}" type="parTrans" cxnId="{0B5CB810-C824-4FCC-B9A4-1773D4B62ED8}">
      <dgm:prSet/>
      <dgm:spPr/>
      <dgm:t>
        <a:bodyPr/>
        <a:lstStyle/>
        <a:p>
          <a:endParaRPr lang="en-US"/>
        </a:p>
      </dgm:t>
    </dgm:pt>
    <dgm:pt modelId="{EE828EA5-7108-4563-8E1F-6049E97C5A23}" type="sibTrans" cxnId="{0B5CB810-C824-4FCC-B9A4-1773D4B62ED8}">
      <dgm:prSet phldrT="4" phldr="0"/>
      <dgm:spPr/>
      <dgm:t>
        <a:bodyPr/>
        <a:lstStyle/>
        <a:p>
          <a:r>
            <a:rPr lang="en-US"/>
            <a:t>4</a:t>
          </a:r>
        </a:p>
      </dgm:t>
    </dgm:pt>
    <dgm:pt modelId="{46752E00-DF7D-45A1-8FAC-47C2233ADED2}">
      <dgm:prSet/>
      <dgm:spPr/>
      <dgm:t>
        <a:bodyPr/>
        <a:lstStyle/>
        <a:p>
          <a:r>
            <a:rPr lang="en-IN"/>
            <a:t>View Analyzed data</a:t>
          </a:r>
          <a:endParaRPr lang="en-US"/>
        </a:p>
      </dgm:t>
    </dgm:pt>
    <dgm:pt modelId="{F411030A-2828-4785-A377-2714E53F8281}" type="parTrans" cxnId="{B74CBEC5-D1E5-4E4E-9773-932C98E3D88E}">
      <dgm:prSet/>
      <dgm:spPr/>
      <dgm:t>
        <a:bodyPr/>
        <a:lstStyle/>
        <a:p>
          <a:endParaRPr lang="en-US"/>
        </a:p>
      </dgm:t>
    </dgm:pt>
    <dgm:pt modelId="{4DF5D9FE-3EF9-4272-8710-844464C87894}" type="sibTrans" cxnId="{B74CBEC5-D1E5-4E4E-9773-932C98E3D88E}">
      <dgm:prSet phldrT="5" phldr="0"/>
      <dgm:spPr/>
      <dgm:t>
        <a:bodyPr/>
        <a:lstStyle/>
        <a:p>
          <a:r>
            <a:rPr lang="en-US"/>
            <a:t>5</a:t>
          </a:r>
        </a:p>
      </dgm:t>
    </dgm:pt>
    <dgm:pt modelId="{BE76DAEA-B880-469D-A953-7AB1B59AAE22}">
      <dgm:prSet/>
      <dgm:spPr/>
      <dgm:t>
        <a:bodyPr/>
        <a:lstStyle/>
        <a:p>
          <a:r>
            <a:rPr lang="en-IN"/>
            <a:t>Visualize unsafe areas</a:t>
          </a:r>
          <a:endParaRPr lang="en-US"/>
        </a:p>
      </dgm:t>
    </dgm:pt>
    <dgm:pt modelId="{30C220EE-8137-4176-A2A1-BE669F07A4D5}" type="parTrans" cxnId="{714B9B28-B8F2-4039-ACE6-F61FE63C47A0}">
      <dgm:prSet/>
      <dgm:spPr/>
      <dgm:t>
        <a:bodyPr/>
        <a:lstStyle/>
        <a:p>
          <a:endParaRPr lang="en-US"/>
        </a:p>
      </dgm:t>
    </dgm:pt>
    <dgm:pt modelId="{19D777AB-AFDA-4EE6-AC06-5C256598FC41}" type="sibTrans" cxnId="{714B9B28-B8F2-4039-ACE6-F61FE63C47A0}">
      <dgm:prSet phldrT="6" phldr="0"/>
      <dgm:spPr/>
      <dgm:t>
        <a:bodyPr/>
        <a:lstStyle/>
        <a:p>
          <a:r>
            <a:rPr lang="en-US"/>
            <a:t>6</a:t>
          </a:r>
        </a:p>
      </dgm:t>
    </dgm:pt>
    <dgm:pt modelId="{9623A489-BEB2-480A-8B10-0EE952F5B407}">
      <dgm:prSet/>
      <dgm:spPr/>
      <dgm:t>
        <a:bodyPr/>
        <a:lstStyle/>
        <a:p>
          <a:r>
            <a:rPr lang="en-IN" dirty="0"/>
            <a:t>Log In and Sign Up</a:t>
          </a:r>
          <a:endParaRPr lang="en-US" dirty="0"/>
        </a:p>
      </dgm:t>
    </dgm:pt>
    <dgm:pt modelId="{C439F176-8310-4862-A8F7-D320AF6AE1FD}" type="parTrans" cxnId="{48B829A3-EDB5-4313-9178-C28F354E00AD}">
      <dgm:prSet/>
      <dgm:spPr/>
      <dgm:t>
        <a:bodyPr/>
        <a:lstStyle/>
        <a:p>
          <a:endParaRPr lang="en-US"/>
        </a:p>
      </dgm:t>
    </dgm:pt>
    <dgm:pt modelId="{CB0E85A1-5349-451B-A9AE-980292F20295}" type="sibTrans" cxnId="{48B829A3-EDB5-4313-9178-C28F354E00AD}">
      <dgm:prSet phldrT="7" phldr="0"/>
      <dgm:spPr/>
      <dgm:t>
        <a:bodyPr/>
        <a:lstStyle/>
        <a:p>
          <a:r>
            <a:rPr lang="en-US"/>
            <a:t>7</a:t>
          </a:r>
        </a:p>
      </dgm:t>
    </dgm:pt>
    <dgm:pt modelId="{23FBAB6D-6269-4BEA-98D9-913E31C0DC30}" type="pres">
      <dgm:prSet presAssocID="{F311E530-9EFB-40D1-A498-A7AE32C5688D}" presName="Name0" presStyleCnt="0">
        <dgm:presLayoutVars>
          <dgm:animLvl val="lvl"/>
          <dgm:resizeHandles val="exact"/>
        </dgm:presLayoutVars>
      </dgm:prSet>
      <dgm:spPr/>
    </dgm:pt>
    <dgm:pt modelId="{81C23726-6C75-4491-9D5E-320EE5A851EB}" type="pres">
      <dgm:prSet presAssocID="{CE99CDA5-BAD3-4D14-B072-F9F3105D2067}" presName="compositeNode" presStyleCnt="0">
        <dgm:presLayoutVars>
          <dgm:bulletEnabled val="1"/>
        </dgm:presLayoutVars>
      </dgm:prSet>
      <dgm:spPr/>
    </dgm:pt>
    <dgm:pt modelId="{1CF55480-7999-4A3C-8BE2-77CB7E9F5E7B}" type="pres">
      <dgm:prSet presAssocID="{CE99CDA5-BAD3-4D14-B072-F9F3105D2067}" presName="bgRect" presStyleLbl="bgAccFollowNode1" presStyleIdx="0" presStyleCnt="7"/>
      <dgm:spPr/>
    </dgm:pt>
    <dgm:pt modelId="{58E53571-932C-4A4F-A168-A298A251DDC6}" type="pres">
      <dgm:prSet presAssocID="{24360AD6-905D-452F-9427-2A6FE7BF405E}" presName="sibTransNodeCircle" presStyleLbl="alignNode1" presStyleIdx="0" presStyleCnt="14">
        <dgm:presLayoutVars>
          <dgm:chMax val="0"/>
          <dgm:bulletEnabled/>
        </dgm:presLayoutVars>
      </dgm:prSet>
      <dgm:spPr/>
    </dgm:pt>
    <dgm:pt modelId="{FA1E73E5-C445-46F7-AEE8-6C2F2EEC3215}" type="pres">
      <dgm:prSet presAssocID="{CE99CDA5-BAD3-4D14-B072-F9F3105D2067}" presName="bottomLine" presStyleLbl="alignNode1" presStyleIdx="1" presStyleCnt="14">
        <dgm:presLayoutVars/>
      </dgm:prSet>
      <dgm:spPr/>
    </dgm:pt>
    <dgm:pt modelId="{13A2D1A4-C43F-478E-A1B8-D9655C376184}" type="pres">
      <dgm:prSet presAssocID="{CE99CDA5-BAD3-4D14-B072-F9F3105D2067}" presName="nodeText" presStyleLbl="bgAccFollowNode1" presStyleIdx="0" presStyleCnt="7">
        <dgm:presLayoutVars>
          <dgm:bulletEnabled val="1"/>
        </dgm:presLayoutVars>
      </dgm:prSet>
      <dgm:spPr/>
    </dgm:pt>
    <dgm:pt modelId="{A6DA99F4-C422-4421-84F0-65344E067337}" type="pres">
      <dgm:prSet presAssocID="{24360AD6-905D-452F-9427-2A6FE7BF405E}" presName="sibTrans" presStyleCnt="0"/>
      <dgm:spPr/>
    </dgm:pt>
    <dgm:pt modelId="{0BE5357D-EFD3-4D7A-8C40-2995F8CE72AE}" type="pres">
      <dgm:prSet presAssocID="{EFD39666-3B19-459F-9027-C04E79C588F9}" presName="compositeNode" presStyleCnt="0">
        <dgm:presLayoutVars>
          <dgm:bulletEnabled val="1"/>
        </dgm:presLayoutVars>
      </dgm:prSet>
      <dgm:spPr/>
    </dgm:pt>
    <dgm:pt modelId="{EFD58EBF-3F00-4CF6-942C-E58CD3FAE095}" type="pres">
      <dgm:prSet presAssocID="{EFD39666-3B19-459F-9027-C04E79C588F9}" presName="bgRect" presStyleLbl="bgAccFollowNode1" presStyleIdx="1" presStyleCnt="7"/>
      <dgm:spPr/>
    </dgm:pt>
    <dgm:pt modelId="{3679320F-BA48-4082-BE5D-2CCACF26B547}" type="pres">
      <dgm:prSet presAssocID="{0A0B23D8-A4B1-4E8B-961F-F2AB3A42272B}" presName="sibTransNodeCircle" presStyleLbl="alignNode1" presStyleIdx="2" presStyleCnt="14">
        <dgm:presLayoutVars>
          <dgm:chMax val="0"/>
          <dgm:bulletEnabled/>
        </dgm:presLayoutVars>
      </dgm:prSet>
      <dgm:spPr/>
    </dgm:pt>
    <dgm:pt modelId="{00551580-279C-480F-895D-A0B327B8E030}" type="pres">
      <dgm:prSet presAssocID="{EFD39666-3B19-459F-9027-C04E79C588F9}" presName="bottomLine" presStyleLbl="alignNode1" presStyleIdx="3" presStyleCnt="14">
        <dgm:presLayoutVars/>
      </dgm:prSet>
      <dgm:spPr/>
    </dgm:pt>
    <dgm:pt modelId="{25B9D4EF-C4EB-4A54-8AA2-27AAD75FF463}" type="pres">
      <dgm:prSet presAssocID="{EFD39666-3B19-459F-9027-C04E79C588F9}" presName="nodeText" presStyleLbl="bgAccFollowNode1" presStyleIdx="1" presStyleCnt="7">
        <dgm:presLayoutVars>
          <dgm:bulletEnabled val="1"/>
        </dgm:presLayoutVars>
      </dgm:prSet>
      <dgm:spPr/>
    </dgm:pt>
    <dgm:pt modelId="{1D9BB181-2B5C-4770-9A81-EAC3E03BF4A0}" type="pres">
      <dgm:prSet presAssocID="{0A0B23D8-A4B1-4E8B-961F-F2AB3A42272B}" presName="sibTrans" presStyleCnt="0"/>
      <dgm:spPr/>
    </dgm:pt>
    <dgm:pt modelId="{ED553B2A-C926-4F20-B35D-57E7A1BA74D9}" type="pres">
      <dgm:prSet presAssocID="{72F7028B-80F5-4A99-895F-55F437B66461}" presName="compositeNode" presStyleCnt="0">
        <dgm:presLayoutVars>
          <dgm:bulletEnabled val="1"/>
        </dgm:presLayoutVars>
      </dgm:prSet>
      <dgm:spPr/>
    </dgm:pt>
    <dgm:pt modelId="{951CD82A-2B77-4142-A4E7-24BAC5EBEF09}" type="pres">
      <dgm:prSet presAssocID="{72F7028B-80F5-4A99-895F-55F437B66461}" presName="bgRect" presStyleLbl="bgAccFollowNode1" presStyleIdx="2" presStyleCnt="7"/>
      <dgm:spPr/>
    </dgm:pt>
    <dgm:pt modelId="{15B14478-43AF-4848-8320-36E7D93EE1DF}" type="pres">
      <dgm:prSet presAssocID="{94FAE31F-E2CD-4174-B45E-40AEC71CAEF3}" presName="sibTransNodeCircle" presStyleLbl="alignNode1" presStyleIdx="4" presStyleCnt="14">
        <dgm:presLayoutVars>
          <dgm:chMax val="0"/>
          <dgm:bulletEnabled/>
        </dgm:presLayoutVars>
      </dgm:prSet>
      <dgm:spPr/>
    </dgm:pt>
    <dgm:pt modelId="{21788A18-CB14-42CB-90B1-75C078AD9F29}" type="pres">
      <dgm:prSet presAssocID="{72F7028B-80F5-4A99-895F-55F437B66461}" presName="bottomLine" presStyleLbl="alignNode1" presStyleIdx="5" presStyleCnt="14">
        <dgm:presLayoutVars/>
      </dgm:prSet>
      <dgm:spPr/>
    </dgm:pt>
    <dgm:pt modelId="{A6E2AB8C-EC71-4C78-A84E-9F167CAC5CE4}" type="pres">
      <dgm:prSet presAssocID="{72F7028B-80F5-4A99-895F-55F437B66461}" presName="nodeText" presStyleLbl="bgAccFollowNode1" presStyleIdx="2" presStyleCnt="7">
        <dgm:presLayoutVars>
          <dgm:bulletEnabled val="1"/>
        </dgm:presLayoutVars>
      </dgm:prSet>
      <dgm:spPr/>
    </dgm:pt>
    <dgm:pt modelId="{D277FDB0-7ED0-4F74-BD3D-83586695E18B}" type="pres">
      <dgm:prSet presAssocID="{94FAE31F-E2CD-4174-B45E-40AEC71CAEF3}" presName="sibTrans" presStyleCnt="0"/>
      <dgm:spPr/>
    </dgm:pt>
    <dgm:pt modelId="{13931E74-76C9-4AEA-B628-FDC5713A8F02}" type="pres">
      <dgm:prSet presAssocID="{5C5EF201-8A76-46E2-8E7E-5BA16A0EB511}" presName="compositeNode" presStyleCnt="0">
        <dgm:presLayoutVars>
          <dgm:bulletEnabled val="1"/>
        </dgm:presLayoutVars>
      </dgm:prSet>
      <dgm:spPr/>
    </dgm:pt>
    <dgm:pt modelId="{E8C048FD-3CAF-4ED5-90F6-B1A82310C707}" type="pres">
      <dgm:prSet presAssocID="{5C5EF201-8A76-46E2-8E7E-5BA16A0EB511}" presName="bgRect" presStyleLbl="bgAccFollowNode1" presStyleIdx="3" presStyleCnt="7"/>
      <dgm:spPr/>
    </dgm:pt>
    <dgm:pt modelId="{9B6CB7B9-4BCD-4C8C-B283-04EE23A877FD}" type="pres">
      <dgm:prSet presAssocID="{EE828EA5-7108-4563-8E1F-6049E97C5A23}" presName="sibTransNodeCircle" presStyleLbl="alignNode1" presStyleIdx="6" presStyleCnt="14">
        <dgm:presLayoutVars>
          <dgm:chMax val="0"/>
          <dgm:bulletEnabled/>
        </dgm:presLayoutVars>
      </dgm:prSet>
      <dgm:spPr/>
    </dgm:pt>
    <dgm:pt modelId="{498E4B5B-0A3E-413E-84C5-213652A2D28C}" type="pres">
      <dgm:prSet presAssocID="{5C5EF201-8A76-46E2-8E7E-5BA16A0EB511}" presName="bottomLine" presStyleLbl="alignNode1" presStyleIdx="7" presStyleCnt="14">
        <dgm:presLayoutVars/>
      </dgm:prSet>
      <dgm:spPr/>
    </dgm:pt>
    <dgm:pt modelId="{3900BBBA-7543-43AC-A445-12347994573D}" type="pres">
      <dgm:prSet presAssocID="{5C5EF201-8A76-46E2-8E7E-5BA16A0EB511}" presName="nodeText" presStyleLbl="bgAccFollowNode1" presStyleIdx="3" presStyleCnt="7">
        <dgm:presLayoutVars>
          <dgm:bulletEnabled val="1"/>
        </dgm:presLayoutVars>
      </dgm:prSet>
      <dgm:spPr/>
    </dgm:pt>
    <dgm:pt modelId="{48FD3C6A-0C46-4D3F-8121-D272F5AB9E11}" type="pres">
      <dgm:prSet presAssocID="{EE828EA5-7108-4563-8E1F-6049E97C5A23}" presName="sibTrans" presStyleCnt="0"/>
      <dgm:spPr/>
    </dgm:pt>
    <dgm:pt modelId="{B1C1B0B9-0E6A-416E-A395-1F398D181F5F}" type="pres">
      <dgm:prSet presAssocID="{46752E00-DF7D-45A1-8FAC-47C2233ADED2}" presName="compositeNode" presStyleCnt="0">
        <dgm:presLayoutVars>
          <dgm:bulletEnabled val="1"/>
        </dgm:presLayoutVars>
      </dgm:prSet>
      <dgm:spPr/>
    </dgm:pt>
    <dgm:pt modelId="{5E12B581-4986-4EC3-B554-B3DF5DDED817}" type="pres">
      <dgm:prSet presAssocID="{46752E00-DF7D-45A1-8FAC-47C2233ADED2}" presName="bgRect" presStyleLbl="bgAccFollowNode1" presStyleIdx="4" presStyleCnt="7"/>
      <dgm:spPr/>
    </dgm:pt>
    <dgm:pt modelId="{26F41B3C-56DD-49EF-A872-315ACADE8184}" type="pres">
      <dgm:prSet presAssocID="{4DF5D9FE-3EF9-4272-8710-844464C87894}" presName="sibTransNodeCircle" presStyleLbl="alignNode1" presStyleIdx="8" presStyleCnt="14">
        <dgm:presLayoutVars>
          <dgm:chMax val="0"/>
          <dgm:bulletEnabled/>
        </dgm:presLayoutVars>
      </dgm:prSet>
      <dgm:spPr/>
    </dgm:pt>
    <dgm:pt modelId="{AC7FA460-52BE-41EC-BF3A-C0E0E3AA782D}" type="pres">
      <dgm:prSet presAssocID="{46752E00-DF7D-45A1-8FAC-47C2233ADED2}" presName="bottomLine" presStyleLbl="alignNode1" presStyleIdx="9" presStyleCnt="14">
        <dgm:presLayoutVars/>
      </dgm:prSet>
      <dgm:spPr/>
    </dgm:pt>
    <dgm:pt modelId="{FE3BA9BC-35F9-4189-B0C3-0837CB355193}" type="pres">
      <dgm:prSet presAssocID="{46752E00-DF7D-45A1-8FAC-47C2233ADED2}" presName="nodeText" presStyleLbl="bgAccFollowNode1" presStyleIdx="4" presStyleCnt="7">
        <dgm:presLayoutVars>
          <dgm:bulletEnabled val="1"/>
        </dgm:presLayoutVars>
      </dgm:prSet>
      <dgm:spPr/>
    </dgm:pt>
    <dgm:pt modelId="{E7DBCD56-3708-45FA-B6DA-86A0F57B19CD}" type="pres">
      <dgm:prSet presAssocID="{4DF5D9FE-3EF9-4272-8710-844464C87894}" presName="sibTrans" presStyleCnt="0"/>
      <dgm:spPr/>
    </dgm:pt>
    <dgm:pt modelId="{B846B546-332D-416A-9695-F189F6C1E29F}" type="pres">
      <dgm:prSet presAssocID="{BE76DAEA-B880-469D-A953-7AB1B59AAE22}" presName="compositeNode" presStyleCnt="0">
        <dgm:presLayoutVars>
          <dgm:bulletEnabled val="1"/>
        </dgm:presLayoutVars>
      </dgm:prSet>
      <dgm:spPr/>
    </dgm:pt>
    <dgm:pt modelId="{061D9E4F-63DF-4964-B472-3CDC11598815}" type="pres">
      <dgm:prSet presAssocID="{BE76DAEA-B880-469D-A953-7AB1B59AAE22}" presName="bgRect" presStyleLbl="bgAccFollowNode1" presStyleIdx="5" presStyleCnt="7"/>
      <dgm:spPr/>
    </dgm:pt>
    <dgm:pt modelId="{CC7806FD-579A-4E60-BCB9-2274A887734C}" type="pres">
      <dgm:prSet presAssocID="{19D777AB-AFDA-4EE6-AC06-5C256598FC41}" presName="sibTransNodeCircle" presStyleLbl="alignNode1" presStyleIdx="10" presStyleCnt="14">
        <dgm:presLayoutVars>
          <dgm:chMax val="0"/>
          <dgm:bulletEnabled/>
        </dgm:presLayoutVars>
      </dgm:prSet>
      <dgm:spPr/>
    </dgm:pt>
    <dgm:pt modelId="{399FE43C-802F-4C74-890C-7344DC304CD4}" type="pres">
      <dgm:prSet presAssocID="{BE76DAEA-B880-469D-A953-7AB1B59AAE22}" presName="bottomLine" presStyleLbl="alignNode1" presStyleIdx="11" presStyleCnt="14">
        <dgm:presLayoutVars/>
      </dgm:prSet>
      <dgm:spPr/>
    </dgm:pt>
    <dgm:pt modelId="{103C2D37-0F0D-48FF-96EE-4AC9F60357A5}" type="pres">
      <dgm:prSet presAssocID="{BE76DAEA-B880-469D-A953-7AB1B59AAE22}" presName="nodeText" presStyleLbl="bgAccFollowNode1" presStyleIdx="5" presStyleCnt="7">
        <dgm:presLayoutVars>
          <dgm:bulletEnabled val="1"/>
        </dgm:presLayoutVars>
      </dgm:prSet>
      <dgm:spPr/>
    </dgm:pt>
    <dgm:pt modelId="{18600516-6D28-4132-B8A2-E284D52CA371}" type="pres">
      <dgm:prSet presAssocID="{19D777AB-AFDA-4EE6-AC06-5C256598FC41}" presName="sibTrans" presStyleCnt="0"/>
      <dgm:spPr/>
    </dgm:pt>
    <dgm:pt modelId="{3281A8C3-B8A1-4FE6-9F0A-CF4B3BBA584F}" type="pres">
      <dgm:prSet presAssocID="{9623A489-BEB2-480A-8B10-0EE952F5B407}" presName="compositeNode" presStyleCnt="0">
        <dgm:presLayoutVars>
          <dgm:bulletEnabled val="1"/>
        </dgm:presLayoutVars>
      </dgm:prSet>
      <dgm:spPr/>
    </dgm:pt>
    <dgm:pt modelId="{2F91302A-08D0-4380-A8CE-86D92E38528E}" type="pres">
      <dgm:prSet presAssocID="{9623A489-BEB2-480A-8B10-0EE952F5B407}" presName="bgRect" presStyleLbl="bgAccFollowNode1" presStyleIdx="6" presStyleCnt="7" custScaleX="114152" custScaleY="98219"/>
      <dgm:spPr/>
    </dgm:pt>
    <dgm:pt modelId="{7921A898-3D2C-42A6-9751-5EEBE1DEC32F}" type="pres">
      <dgm:prSet presAssocID="{CB0E85A1-5349-451B-A9AE-980292F20295}" presName="sibTransNodeCircle" presStyleLbl="alignNode1" presStyleIdx="12" presStyleCnt="14">
        <dgm:presLayoutVars>
          <dgm:chMax val="0"/>
          <dgm:bulletEnabled/>
        </dgm:presLayoutVars>
      </dgm:prSet>
      <dgm:spPr/>
    </dgm:pt>
    <dgm:pt modelId="{C32D7BA8-32E3-480E-9CEC-7F048E534D4E}" type="pres">
      <dgm:prSet presAssocID="{9623A489-BEB2-480A-8B10-0EE952F5B407}" presName="bottomLine" presStyleLbl="alignNode1" presStyleIdx="13" presStyleCnt="14">
        <dgm:presLayoutVars/>
      </dgm:prSet>
      <dgm:spPr/>
    </dgm:pt>
    <dgm:pt modelId="{FF31CF1D-D6B3-472B-9AA6-03D51BD70DA3}" type="pres">
      <dgm:prSet presAssocID="{9623A489-BEB2-480A-8B10-0EE952F5B407}" presName="nodeText" presStyleLbl="bgAccFollowNode1" presStyleIdx="6" presStyleCnt="7">
        <dgm:presLayoutVars>
          <dgm:bulletEnabled val="1"/>
        </dgm:presLayoutVars>
      </dgm:prSet>
      <dgm:spPr/>
    </dgm:pt>
  </dgm:ptLst>
  <dgm:cxnLst>
    <dgm:cxn modelId="{7B0DFA03-CF33-4E0D-90A9-4206B4020FA0}" srcId="{F311E530-9EFB-40D1-A498-A7AE32C5688D}" destId="{CE99CDA5-BAD3-4D14-B072-F9F3105D2067}" srcOrd="0" destOrd="0" parTransId="{F7156957-47FC-4A26-ACEC-10418BE9B36E}" sibTransId="{24360AD6-905D-452F-9427-2A6FE7BF405E}"/>
    <dgm:cxn modelId="{7A587D07-7E48-4F00-9AFC-EE743AD82488}" type="presOf" srcId="{94FAE31F-E2CD-4174-B45E-40AEC71CAEF3}" destId="{15B14478-43AF-4848-8320-36E7D93EE1DF}" srcOrd="0" destOrd="0" presId="urn:microsoft.com/office/officeart/2016/7/layout/BasicLinearProcessNumbered"/>
    <dgm:cxn modelId="{04E88D0F-4074-4F10-9D9A-B498FABDCE92}" type="presOf" srcId="{CE99CDA5-BAD3-4D14-B072-F9F3105D2067}" destId="{13A2D1A4-C43F-478E-A1B8-D9655C376184}" srcOrd="1" destOrd="0" presId="urn:microsoft.com/office/officeart/2016/7/layout/BasicLinearProcessNumbered"/>
    <dgm:cxn modelId="{0B5CB810-C824-4FCC-B9A4-1773D4B62ED8}" srcId="{F311E530-9EFB-40D1-A498-A7AE32C5688D}" destId="{5C5EF201-8A76-46E2-8E7E-5BA16A0EB511}" srcOrd="3" destOrd="0" parTransId="{653FBC36-75B5-4C40-BA75-1676D2780FA8}" sibTransId="{EE828EA5-7108-4563-8E1F-6049E97C5A23}"/>
    <dgm:cxn modelId="{C004BF1B-36A5-4872-9E21-E502464691ED}" type="presOf" srcId="{19D777AB-AFDA-4EE6-AC06-5C256598FC41}" destId="{CC7806FD-579A-4E60-BCB9-2274A887734C}" srcOrd="0" destOrd="0" presId="urn:microsoft.com/office/officeart/2016/7/layout/BasicLinearProcessNumbered"/>
    <dgm:cxn modelId="{714B9B28-B8F2-4039-ACE6-F61FE63C47A0}" srcId="{F311E530-9EFB-40D1-A498-A7AE32C5688D}" destId="{BE76DAEA-B880-469D-A953-7AB1B59AAE22}" srcOrd="5" destOrd="0" parTransId="{30C220EE-8137-4176-A2A1-BE669F07A4D5}" sibTransId="{19D777AB-AFDA-4EE6-AC06-5C256598FC41}"/>
    <dgm:cxn modelId="{FE897D32-98AB-4A87-A497-630E1777C050}" type="presOf" srcId="{9623A489-BEB2-480A-8B10-0EE952F5B407}" destId="{FF31CF1D-D6B3-472B-9AA6-03D51BD70DA3}" srcOrd="1" destOrd="0" presId="urn:microsoft.com/office/officeart/2016/7/layout/BasicLinearProcessNumbered"/>
    <dgm:cxn modelId="{EDB91D3C-8647-49AA-9173-3BC6AF1D5E00}" srcId="{F311E530-9EFB-40D1-A498-A7AE32C5688D}" destId="{EFD39666-3B19-459F-9027-C04E79C588F9}" srcOrd="1" destOrd="0" parTransId="{59F59D83-07C0-4140-AD2C-D12197FD7C08}" sibTransId="{0A0B23D8-A4B1-4E8B-961F-F2AB3A42272B}"/>
    <dgm:cxn modelId="{B48D5343-3F43-4F32-B28E-B346BC6915B8}" type="presOf" srcId="{72F7028B-80F5-4A99-895F-55F437B66461}" destId="{A6E2AB8C-EC71-4C78-A84E-9F167CAC5CE4}" srcOrd="1" destOrd="0" presId="urn:microsoft.com/office/officeart/2016/7/layout/BasicLinearProcessNumbered"/>
    <dgm:cxn modelId="{75C2E255-1BF0-4D04-95A2-983C2A281138}" type="presOf" srcId="{BE76DAEA-B880-469D-A953-7AB1B59AAE22}" destId="{103C2D37-0F0D-48FF-96EE-4AC9F60357A5}" srcOrd="1" destOrd="0" presId="urn:microsoft.com/office/officeart/2016/7/layout/BasicLinearProcessNumbered"/>
    <dgm:cxn modelId="{B4D16A78-1306-4FB9-91DF-F02CA9EB862C}" type="presOf" srcId="{EFD39666-3B19-459F-9027-C04E79C588F9}" destId="{25B9D4EF-C4EB-4A54-8AA2-27AAD75FF463}" srcOrd="1" destOrd="0" presId="urn:microsoft.com/office/officeart/2016/7/layout/BasicLinearProcessNumbered"/>
    <dgm:cxn modelId="{80752580-25E6-4D00-9156-FC4D2F0384DC}" type="presOf" srcId="{5C5EF201-8A76-46E2-8E7E-5BA16A0EB511}" destId="{3900BBBA-7543-43AC-A445-12347994573D}" srcOrd="1" destOrd="0" presId="urn:microsoft.com/office/officeart/2016/7/layout/BasicLinearProcessNumbered"/>
    <dgm:cxn modelId="{29D04E84-46D7-4771-A903-D0C11857136A}" type="presOf" srcId="{EE828EA5-7108-4563-8E1F-6049E97C5A23}" destId="{9B6CB7B9-4BCD-4C8C-B283-04EE23A877FD}" srcOrd="0" destOrd="0" presId="urn:microsoft.com/office/officeart/2016/7/layout/BasicLinearProcessNumbered"/>
    <dgm:cxn modelId="{AA706B87-64B1-43D7-A06F-63B1452FA424}" type="presOf" srcId="{4DF5D9FE-3EF9-4272-8710-844464C87894}" destId="{26F41B3C-56DD-49EF-A872-315ACADE8184}" srcOrd="0" destOrd="0" presId="urn:microsoft.com/office/officeart/2016/7/layout/BasicLinearProcessNumbered"/>
    <dgm:cxn modelId="{316C7F96-02BE-48A3-B3A5-EC6B8A25E100}" type="presOf" srcId="{CB0E85A1-5349-451B-A9AE-980292F20295}" destId="{7921A898-3D2C-42A6-9751-5EEBE1DEC32F}" srcOrd="0" destOrd="0" presId="urn:microsoft.com/office/officeart/2016/7/layout/BasicLinearProcessNumbered"/>
    <dgm:cxn modelId="{AC331297-5536-4C87-854D-9B5C6056F64A}" type="presOf" srcId="{5C5EF201-8A76-46E2-8E7E-5BA16A0EB511}" destId="{E8C048FD-3CAF-4ED5-90F6-B1A82310C707}" srcOrd="0" destOrd="0" presId="urn:microsoft.com/office/officeart/2016/7/layout/BasicLinearProcessNumbered"/>
    <dgm:cxn modelId="{8C8D509D-8D13-4C2A-97E7-E94BEEECD3EC}" srcId="{F311E530-9EFB-40D1-A498-A7AE32C5688D}" destId="{72F7028B-80F5-4A99-895F-55F437B66461}" srcOrd="2" destOrd="0" parTransId="{7102ACFA-83AD-4F56-BBAF-9306B8DD9957}" sibTransId="{94FAE31F-E2CD-4174-B45E-40AEC71CAEF3}"/>
    <dgm:cxn modelId="{F783E29D-56F5-4B95-A7C9-6FD5F7A7D320}" type="presOf" srcId="{CE99CDA5-BAD3-4D14-B072-F9F3105D2067}" destId="{1CF55480-7999-4A3C-8BE2-77CB7E9F5E7B}" srcOrd="0" destOrd="0" presId="urn:microsoft.com/office/officeart/2016/7/layout/BasicLinearProcessNumbered"/>
    <dgm:cxn modelId="{48B829A3-EDB5-4313-9178-C28F354E00AD}" srcId="{F311E530-9EFB-40D1-A498-A7AE32C5688D}" destId="{9623A489-BEB2-480A-8B10-0EE952F5B407}" srcOrd="6" destOrd="0" parTransId="{C439F176-8310-4862-A8F7-D320AF6AE1FD}" sibTransId="{CB0E85A1-5349-451B-A9AE-980292F20295}"/>
    <dgm:cxn modelId="{39B1F8A3-D574-46CA-BF6E-F5C421695F7B}" type="presOf" srcId="{46752E00-DF7D-45A1-8FAC-47C2233ADED2}" destId="{FE3BA9BC-35F9-4189-B0C3-0837CB355193}" srcOrd="1" destOrd="0" presId="urn:microsoft.com/office/officeart/2016/7/layout/BasicLinearProcessNumbered"/>
    <dgm:cxn modelId="{FFBA50A4-BC50-41A0-A7A3-9A1E56CA25CB}" type="presOf" srcId="{F311E530-9EFB-40D1-A498-A7AE32C5688D}" destId="{23FBAB6D-6269-4BEA-98D9-913E31C0DC30}" srcOrd="0" destOrd="0" presId="urn:microsoft.com/office/officeart/2016/7/layout/BasicLinearProcessNumbered"/>
    <dgm:cxn modelId="{F50491A5-E87C-4627-9967-16EC10FEB6AB}" type="presOf" srcId="{24360AD6-905D-452F-9427-2A6FE7BF405E}" destId="{58E53571-932C-4A4F-A168-A298A251DDC6}" srcOrd="0" destOrd="0" presId="urn:microsoft.com/office/officeart/2016/7/layout/BasicLinearProcessNumbered"/>
    <dgm:cxn modelId="{62A22BBB-2C66-427E-99AB-EFCAA02DE200}" type="presOf" srcId="{EFD39666-3B19-459F-9027-C04E79C588F9}" destId="{EFD58EBF-3F00-4CF6-942C-E58CD3FAE095}" srcOrd="0" destOrd="0" presId="urn:microsoft.com/office/officeart/2016/7/layout/BasicLinearProcessNumbered"/>
    <dgm:cxn modelId="{FE08BEBF-BDBE-4ADE-BAD5-BB5A1B44890A}" type="presOf" srcId="{BE76DAEA-B880-469D-A953-7AB1B59AAE22}" destId="{061D9E4F-63DF-4964-B472-3CDC11598815}" srcOrd="0" destOrd="0" presId="urn:microsoft.com/office/officeart/2016/7/layout/BasicLinearProcessNumbered"/>
    <dgm:cxn modelId="{B74CBEC5-D1E5-4E4E-9773-932C98E3D88E}" srcId="{F311E530-9EFB-40D1-A498-A7AE32C5688D}" destId="{46752E00-DF7D-45A1-8FAC-47C2233ADED2}" srcOrd="4" destOrd="0" parTransId="{F411030A-2828-4785-A377-2714E53F8281}" sibTransId="{4DF5D9FE-3EF9-4272-8710-844464C87894}"/>
    <dgm:cxn modelId="{97DE49D8-827D-4E56-BC4D-2690BF1733F5}" type="presOf" srcId="{46752E00-DF7D-45A1-8FAC-47C2233ADED2}" destId="{5E12B581-4986-4EC3-B554-B3DF5DDED817}" srcOrd="0" destOrd="0" presId="urn:microsoft.com/office/officeart/2016/7/layout/BasicLinearProcessNumbered"/>
    <dgm:cxn modelId="{C07F06DB-236F-4B62-9330-DF44E3546226}" type="presOf" srcId="{0A0B23D8-A4B1-4E8B-961F-F2AB3A42272B}" destId="{3679320F-BA48-4082-BE5D-2CCACF26B547}" srcOrd="0" destOrd="0" presId="urn:microsoft.com/office/officeart/2016/7/layout/BasicLinearProcessNumbered"/>
    <dgm:cxn modelId="{FF385CE7-B0C3-44EB-B188-45A2321C3A10}" type="presOf" srcId="{9623A489-BEB2-480A-8B10-0EE952F5B407}" destId="{2F91302A-08D0-4380-A8CE-86D92E38528E}" srcOrd="0" destOrd="0" presId="urn:microsoft.com/office/officeart/2016/7/layout/BasicLinearProcessNumbered"/>
    <dgm:cxn modelId="{E43BE7E7-8A51-4306-B423-0D72A4AF0156}" type="presOf" srcId="{72F7028B-80F5-4A99-895F-55F437B66461}" destId="{951CD82A-2B77-4142-A4E7-24BAC5EBEF09}" srcOrd="0" destOrd="0" presId="urn:microsoft.com/office/officeart/2016/7/layout/BasicLinearProcessNumbered"/>
    <dgm:cxn modelId="{B6DEFA80-3725-4893-AD47-1235266EF82F}" type="presParOf" srcId="{23FBAB6D-6269-4BEA-98D9-913E31C0DC30}" destId="{81C23726-6C75-4491-9D5E-320EE5A851EB}" srcOrd="0" destOrd="0" presId="urn:microsoft.com/office/officeart/2016/7/layout/BasicLinearProcessNumbered"/>
    <dgm:cxn modelId="{A03D8121-A02A-412E-9B53-3607C924EA37}" type="presParOf" srcId="{81C23726-6C75-4491-9D5E-320EE5A851EB}" destId="{1CF55480-7999-4A3C-8BE2-77CB7E9F5E7B}" srcOrd="0" destOrd="0" presId="urn:microsoft.com/office/officeart/2016/7/layout/BasicLinearProcessNumbered"/>
    <dgm:cxn modelId="{9A275081-3513-43FF-B537-139EE53324E4}" type="presParOf" srcId="{81C23726-6C75-4491-9D5E-320EE5A851EB}" destId="{58E53571-932C-4A4F-A168-A298A251DDC6}" srcOrd="1" destOrd="0" presId="urn:microsoft.com/office/officeart/2016/7/layout/BasicLinearProcessNumbered"/>
    <dgm:cxn modelId="{52662070-9C10-49CE-BACF-8D515048EE89}" type="presParOf" srcId="{81C23726-6C75-4491-9D5E-320EE5A851EB}" destId="{FA1E73E5-C445-46F7-AEE8-6C2F2EEC3215}" srcOrd="2" destOrd="0" presId="urn:microsoft.com/office/officeart/2016/7/layout/BasicLinearProcessNumbered"/>
    <dgm:cxn modelId="{77FCD29E-B066-47BC-856A-4F6B1CC70AAB}" type="presParOf" srcId="{81C23726-6C75-4491-9D5E-320EE5A851EB}" destId="{13A2D1A4-C43F-478E-A1B8-D9655C376184}" srcOrd="3" destOrd="0" presId="urn:microsoft.com/office/officeart/2016/7/layout/BasicLinearProcessNumbered"/>
    <dgm:cxn modelId="{31FC6094-DF31-4D5C-B241-680F0B0463E2}" type="presParOf" srcId="{23FBAB6D-6269-4BEA-98D9-913E31C0DC30}" destId="{A6DA99F4-C422-4421-84F0-65344E067337}" srcOrd="1" destOrd="0" presId="urn:microsoft.com/office/officeart/2016/7/layout/BasicLinearProcessNumbered"/>
    <dgm:cxn modelId="{BC62EC75-5337-4C9B-849C-887AC5226A0C}" type="presParOf" srcId="{23FBAB6D-6269-4BEA-98D9-913E31C0DC30}" destId="{0BE5357D-EFD3-4D7A-8C40-2995F8CE72AE}" srcOrd="2" destOrd="0" presId="urn:microsoft.com/office/officeart/2016/7/layout/BasicLinearProcessNumbered"/>
    <dgm:cxn modelId="{FA7C08CE-7049-4E4B-B355-AAECF6C20639}" type="presParOf" srcId="{0BE5357D-EFD3-4D7A-8C40-2995F8CE72AE}" destId="{EFD58EBF-3F00-4CF6-942C-E58CD3FAE095}" srcOrd="0" destOrd="0" presId="urn:microsoft.com/office/officeart/2016/7/layout/BasicLinearProcessNumbered"/>
    <dgm:cxn modelId="{BAB4D739-DFD8-428D-A91A-086D28620F8D}" type="presParOf" srcId="{0BE5357D-EFD3-4D7A-8C40-2995F8CE72AE}" destId="{3679320F-BA48-4082-BE5D-2CCACF26B547}" srcOrd="1" destOrd="0" presId="urn:microsoft.com/office/officeart/2016/7/layout/BasicLinearProcessNumbered"/>
    <dgm:cxn modelId="{812033A2-78FF-45A9-9763-C712B6A06C5B}" type="presParOf" srcId="{0BE5357D-EFD3-4D7A-8C40-2995F8CE72AE}" destId="{00551580-279C-480F-895D-A0B327B8E030}" srcOrd="2" destOrd="0" presId="urn:microsoft.com/office/officeart/2016/7/layout/BasicLinearProcessNumbered"/>
    <dgm:cxn modelId="{E69DEB46-D8F3-4FFA-9EB5-DAE71CEE1F14}" type="presParOf" srcId="{0BE5357D-EFD3-4D7A-8C40-2995F8CE72AE}" destId="{25B9D4EF-C4EB-4A54-8AA2-27AAD75FF463}" srcOrd="3" destOrd="0" presId="urn:microsoft.com/office/officeart/2016/7/layout/BasicLinearProcessNumbered"/>
    <dgm:cxn modelId="{B852268E-BE47-4FBD-A2E6-4FF48DE3A4C6}" type="presParOf" srcId="{23FBAB6D-6269-4BEA-98D9-913E31C0DC30}" destId="{1D9BB181-2B5C-4770-9A81-EAC3E03BF4A0}" srcOrd="3" destOrd="0" presId="urn:microsoft.com/office/officeart/2016/7/layout/BasicLinearProcessNumbered"/>
    <dgm:cxn modelId="{CE82612B-A2C0-448A-91E5-256EC6A2DAF6}" type="presParOf" srcId="{23FBAB6D-6269-4BEA-98D9-913E31C0DC30}" destId="{ED553B2A-C926-4F20-B35D-57E7A1BA74D9}" srcOrd="4" destOrd="0" presId="urn:microsoft.com/office/officeart/2016/7/layout/BasicLinearProcessNumbered"/>
    <dgm:cxn modelId="{A520DB11-F417-46FC-B81E-8CF422DD88AA}" type="presParOf" srcId="{ED553B2A-C926-4F20-B35D-57E7A1BA74D9}" destId="{951CD82A-2B77-4142-A4E7-24BAC5EBEF09}" srcOrd="0" destOrd="0" presId="urn:microsoft.com/office/officeart/2016/7/layout/BasicLinearProcessNumbered"/>
    <dgm:cxn modelId="{D9CF7EB1-BACE-4720-A34E-BCF986E9942F}" type="presParOf" srcId="{ED553B2A-C926-4F20-B35D-57E7A1BA74D9}" destId="{15B14478-43AF-4848-8320-36E7D93EE1DF}" srcOrd="1" destOrd="0" presId="urn:microsoft.com/office/officeart/2016/7/layout/BasicLinearProcessNumbered"/>
    <dgm:cxn modelId="{F6F5D6D3-69AF-4EDD-B44F-BDA113D48CA6}" type="presParOf" srcId="{ED553B2A-C926-4F20-B35D-57E7A1BA74D9}" destId="{21788A18-CB14-42CB-90B1-75C078AD9F29}" srcOrd="2" destOrd="0" presId="urn:microsoft.com/office/officeart/2016/7/layout/BasicLinearProcessNumbered"/>
    <dgm:cxn modelId="{A3B5112C-B158-4E95-997F-E8C5EBE1624C}" type="presParOf" srcId="{ED553B2A-C926-4F20-B35D-57E7A1BA74D9}" destId="{A6E2AB8C-EC71-4C78-A84E-9F167CAC5CE4}" srcOrd="3" destOrd="0" presId="urn:microsoft.com/office/officeart/2016/7/layout/BasicLinearProcessNumbered"/>
    <dgm:cxn modelId="{A7D40CE0-C892-435B-BB84-24486F17834C}" type="presParOf" srcId="{23FBAB6D-6269-4BEA-98D9-913E31C0DC30}" destId="{D277FDB0-7ED0-4F74-BD3D-83586695E18B}" srcOrd="5" destOrd="0" presId="urn:microsoft.com/office/officeart/2016/7/layout/BasicLinearProcessNumbered"/>
    <dgm:cxn modelId="{940DE1CE-4DC3-4BF8-8D53-2584427A8065}" type="presParOf" srcId="{23FBAB6D-6269-4BEA-98D9-913E31C0DC30}" destId="{13931E74-76C9-4AEA-B628-FDC5713A8F02}" srcOrd="6" destOrd="0" presId="urn:microsoft.com/office/officeart/2016/7/layout/BasicLinearProcessNumbered"/>
    <dgm:cxn modelId="{1A055A3D-F643-42E0-A49B-12F78D9759ED}" type="presParOf" srcId="{13931E74-76C9-4AEA-B628-FDC5713A8F02}" destId="{E8C048FD-3CAF-4ED5-90F6-B1A82310C707}" srcOrd="0" destOrd="0" presId="urn:microsoft.com/office/officeart/2016/7/layout/BasicLinearProcessNumbered"/>
    <dgm:cxn modelId="{F4C2C984-CE6B-424F-BAD6-42723F32DBDC}" type="presParOf" srcId="{13931E74-76C9-4AEA-B628-FDC5713A8F02}" destId="{9B6CB7B9-4BCD-4C8C-B283-04EE23A877FD}" srcOrd="1" destOrd="0" presId="urn:microsoft.com/office/officeart/2016/7/layout/BasicLinearProcessNumbered"/>
    <dgm:cxn modelId="{420E22FB-0244-4068-B0E4-0ECF6D9A50AA}" type="presParOf" srcId="{13931E74-76C9-4AEA-B628-FDC5713A8F02}" destId="{498E4B5B-0A3E-413E-84C5-213652A2D28C}" srcOrd="2" destOrd="0" presId="urn:microsoft.com/office/officeart/2016/7/layout/BasicLinearProcessNumbered"/>
    <dgm:cxn modelId="{8CC85988-AEC1-40B7-AA2E-5B10F5A948D6}" type="presParOf" srcId="{13931E74-76C9-4AEA-B628-FDC5713A8F02}" destId="{3900BBBA-7543-43AC-A445-12347994573D}" srcOrd="3" destOrd="0" presId="urn:microsoft.com/office/officeart/2016/7/layout/BasicLinearProcessNumbered"/>
    <dgm:cxn modelId="{BB1A721A-3385-4ACC-BA78-6809486CA9AF}" type="presParOf" srcId="{23FBAB6D-6269-4BEA-98D9-913E31C0DC30}" destId="{48FD3C6A-0C46-4D3F-8121-D272F5AB9E11}" srcOrd="7" destOrd="0" presId="urn:microsoft.com/office/officeart/2016/7/layout/BasicLinearProcessNumbered"/>
    <dgm:cxn modelId="{41D943ED-70DF-45B4-97EA-CFC78BBDFD6C}" type="presParOf" srcId="{23FBAB6D-6269-4BEA-98D9-913E31C0DC30}" destId="{B1C1B0B9-0E6A-416E-A395-1F398D181F5F}" srcOrd="8" destOrd="0" presId="urn:microsoft.com/office/officeart/2016/7/layout/BasicLinearProcessNumbered"/>
    <dgm:cxn modelId="{8121B197-0BFF-4D9C-BFCE-3E1EEE266963}" type="presParOf" srcId="{B1C1B0B9-0E6A-416E-A395-1F398D181F5F}" destId="{5E12B581-4986-4EC3-B554-B3DF5DDED817}" srcOrd="0" destOrd="0" presId="urn:microsoft.com/office/officeart/2016/7/layout/BasicLinearProcessNumbered"/>
    <dgm:cxn modelId="{6662377C-2770-4A53-970B-7D0A0C0DE025}" type="presParOf" srcId="{B1C1B0B9-0E6A-416E-A395-1F398D181F5F}" destId="{26F41B3C-56DD-49EF-A872-315ACADE8184}" srcOrd="1" destOrd="0" presId="urn:microsoft.com/office/officeart/2016/7/layout/BasicLinearProcessNumbered"/>
    <dgm:cxn modelId="{2C89BBF1-9B4E-4068-B57E-F7EA7750175D}" type="presParOf" srcId="{B1C1B0B9-0E6A-416E-A395-1F398D181F5F}" destId="{AC7FA460-52BE-41EC-BF3A-C0E0E3AA782D}" srcOrd="2" destOrd="0" presId="urn:microsoft.com/office/officeart/2016/7/layout/BasicLinearProcessNumbered"/>
    <dgm:cxn modelId="{B34F3854-D4C0-4888-9B5F-6ED56E343EB1}" type="presParOf" srcId="{B1C1B0B9-0E6A-416E-A395-1F398D181F5F}" destId="{FE3BA9BC-35F9-4189-B0C3-0837CB355193}" srcOrd="3" destOrd="0" presId="urn:microsoft.com/office/officeart/2016/7/layout/BasicLinearProcessNumbered"/>
    <dgm:cxn modelId="{9CDFF3E1-55E1-43D2-AFB9-36744408C4F0}" type="presParOf" srcId="{23FBAB6D-6269-4BEA-98D9-913E31C0DC30}" destId="{E7DBCD56-3708-45FA-B6DA-86A0F57B19CD}" srcOrd="9" destOrd="0" presId="urn:microsoft.com/office/officeart/2016/7/layout/BasicLinearProcessNumbered"/>
    <dgm:cxn modelId="{735B4E11-F545-4F0B-B745-B687563AA415}" type="presParOf" srcId="{23FBAB6D-6269-4BEA-98D9-913E31C0DC30}" destId="{B846B546-332D-416A-9695-F189F6C1E29F}" srcOrd="10" destOrd="0" presId="urn:microsoft.com/office/officeart/2016/7/layout/BasicLinearProcessNumbered"/>
    <dgm:cxn modelId="{C6EC63EE-AE84-4DDF-B993-91C9606C512C}" type="presParOf" srcId="{B846B546-332D-416A-9695-F189F6C1E29F}" destId="{061D9E4F-63DF-4964-B472-3CDC11598815}" srcOrd="0" destOrd="0" presId="urn:microsoft.com/office/officeart/2016/7/layout/BasicLinearProcessNumbered"/>
    <dgm:cxn modelId="{27885634-62BD-4784-AF15-6EB97A2E50E5}" type="presParOf" srcId="{B846B546-332D-416A-9695-F189F6C1E29F}" destId="{CC7806FD-579A-4E60-BCB9-2274A887734C}" srcOrd="1" destOrd="0" presId="urn:microsoft.com/office/officeart/2016/7/layout/BasicLinearProcessNumbered"/>
    <dgm:cxn modelId="{6574E8D9-8AB0-46C5-9EAA-784E0E3AE9A7}" type="presParOf" srcId="{B846B546-332D-416A-9695-F189F6C1E29F}" destId="{399FE43C-802F-4C74-890C-7344DC304CD4}" srcOrd="2" destOrd="0" presId="urn:microsoft.com/office/officeart/2016/7/layout/BasicLinearProcessNumbered"/>
    <dgm:cxn modelId="{80DC7A33-3A45-4ABB-A62C-EF686D37A816}" type="presParOf" srcId="{B846B546-332D-416A-9695-F189F6C1E29F}" destId="{103C2D37-0F0D-48FF-96EE-4AC9F60357A5}" srcOrd="3" destOrd="0" presId="urn:microsoft.com/office/officeart/2016/7/layout/BasicLinearProcessNumbered"/>
    <dgm:cxn modelId="{744A9A2F-DA3D-4322-8A3D-88516150529B}" type="presParOf" srcId="{23FBAB6D-6269-4BEA-98D9-913E31C0DC30}" destId="{18600516-6D28-4132-B8A2-E284D52CA371}" srcOrd="11" destOrd="0" presId="urn:microsoft.com/office/officeart/2016/7/layout/BasicLinearProcessNumbered"/>
    <dgm:cxn modelId="{EFF60B3A-2569-4C9B-BE29-6B8487265C0E}" type="presParOf" srcId="{23FBAB6D-6269-4BEA-98D9-913E31C0DC30}" destId="{3281A8C3-B8A1-4FE6-9F0A-CF4B3BBA584F}" srcOrd="12" destOrd="0" presId="urn:microsoft.com/office/officeart/2016/7/layout/BasicLinearProcessNumbered"/>
    <dgm:cxn modelId="{592B708F-F7BF-4090-8AB2-899CAB1C2AF9}" type="presParOf" srcId="{3281A8C3-B8A1-4FE6-9F0A-CF4B3BBA584F}" destId="{2F91302A-08D0-4380-A8CE-86D92E38528E}" srcOrd="0" destOrd="0" presId="urn:microsoft.com/office/officeart/2016/7/layout/BasicLinearProcessNumbered"/>
    <dgm:cxn modelId="{6D0B4128-8855-4ABE-9259-BF7936F61959}" type="presParOf" srcId="{3281A8C3-B8A1-4FE6-9F0A-CF4B3BBA584F}" destId="{7921A898-3D2C-42A6-9751-5EEBE1DEC32F}" srcOrd="1" destOrd="0" presId="urn:microsoft.com/office/officeart/2016/7/layout/BasicLinearProcessNumbered"/>
    <dgm:cxn modelId="{8FD2A230-DF44-40AE-A98B-9FB37D59890F}" type="presParOf" srcId="{3281A8C3-B8A1-4FE6-9F0A-CF4B3BBA584F}" destId="{C32D7BA8-32E3-480E-9CEC-7F048E534D4E}" srcOrd="2" destOrd="0" presId="urn:microsoft.com/office/officeart/2016/7/layout/BasicLinearProcessNumbered"/>
    <dgm:cxn modelId="{9FDFAB2E-24B9-4540-BDB5-E864ED0824AF}" type="presParOf" srcId="{3281A8C3-B8A1-4FE6-9F0A-CF4B3BBA584F}" destId="{FF31CF1D-D6B3-472B-9AA6-03D51BD70DA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867D9F-8C05-44FE-AFE3-B1D84D16EA3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D90B54-54A4-4A45-8DC2-CF2DCEB96F76}">
      <dgm:prSet/>
      <dgm:spPr/>
      <dgm:t>
        <a:bodyPr/>
        <a:lstStyle/>
        <a:p>
          <a:pPr>
            <a:defRPr cap="all"/>
          </a:pPr>
          <a:r>
            <a:rPr lang="en-IN" dirty="0"/>
            <a:t>Mobile Phone with a GPS connection and data, a desktop with an internet connection.</a:t>
          </a:r>
          <a:endParaRPr lang="en-US" dirty="0"/>
        </a:p>
      </dgm:t>
    </dgm:pt>
    <dgm:pt modelId="{581DBD6F-43DD-4D21-B11C-39A0713D4F79}" type="parTrans" cxnId="{B2F2E173-3D5C-4FEA-8C02-E1547D877481}">
      <dgm:prSet/>
      <dgm:spPr/>
      <dgm:t>
        <a:bodyPr/>
        <a:lstStyle/>
        <a:p>
          <a:endParaRPr lang="en-US"/>
        </a:p>
      </dgm:t>
    </dgm:pt>
    <dgm:pt modelId="{A45B715D-6BBA-48E7-A09C-5A1916F7198C}" type="sibTrans" cxnId="{B2F2E173-3D5C-4FEA-8C02-E1547D877481}">
      <dgm:prSet/>
      <dgm:spPr/>
      <dgm:t>
        <a:bodyPr/>
        <a:lstStyle/>
        <a:p>
          <a:endParaRPr lang="en-US"/>
        </a:p>
      </dgm:t>
    </dgm:pt>
    <dgm:pt modelId="{E0A93280-EE68-4E39-91FA-8A97C3B02B03}">
      <dgm:prSet/>
      <dgm:spPr/>
      <dgm:t>
        <a:bodyPr/>
        <a:lstStyle/>
        <a:p>
          <a:pPr>
            <a:defRPr cap="all"/>
          </a:pPr>
          <a:r>
            <a:rPr lang="en-IN"/>
            <a:t>System doesn’t provide API to external applications but uses municipality services and Google maps API.</a:t>
          </a:r>
          <a:endParaRPr lang="en-US"/>
        </a:p>
      </dgm:t>
    </dgm:pt>
    <dgm:pt modelId="{9F993BC6-28C6-49AC-9D7C-2A7C51C33CCC}" type="parTrans" cxnId="{7D1516FC-7B62-4235-80D9-B15163F7E0E1}">
      <dgm:prSet/>
      <dgm:spPr/>
      <dgm:t>
        <a:bodyPr/>
        <a:lstStyle/>
        <a:p>
          <a:endParaRPr lang="en-US"/>
        </a:p>
      </dgm:t>
    </dgm:pt>
    <dgm:pt modelId="{5AAF8ADD-E2F0-47DD-B62D-6460F74C6EE6}" type="sibTrans" cxnId="{7D1516FC-7B62-4235-80D9-B15163F7E0E1}">
      <dgm:prSet/>
      <dgm:spPr/>
      <dgm:t>
        <a:bodyPr/>
        <a:lstStyle/>
        <a:p>
          <a:endParaRPr lang="en-US"/>
        </a:p>
      </dgm:t>
    </dgm:pt>
    <dgm:pt modelId="{EB569DE8-088A-4D90-AB15-3844C8C0AF94}">
      <dgm:prSet/>
      <dgm:spPr/>
      <dgm:t>
        <a:bodyPr/>
        <a:lstStyle/>
        <a:p>
          <a:pPr>
            <a:defRPr cap="all"/>
          </a:pPr>
          <a:r>
            <a:rPr lang="en-IN"/>
            <a:t>No hardware interface.</a:t>
          </a:r>
          <a:endParaRPr lang="en-US"/>
        </a:p>
      </dgm:t>
    </dgm:pt>
    <dgm:pt modelId="{ADE69DF8-5EF3-4CE6-B5AA-4565CCA621D1}" type="sibTrans" cxnId="{5253EF5A-E331-428E-9385-24F77D5E7B48}">
      <dgm:prSet/>
      <dgm:spPr/>
      <dgm:t>
        <a:bodyPr/>
        <a:lstStyle/>
        <a:p>
          <a:endParaRPr lang="en-US"/>
        </a:p>
      </dgm:t>
    </dgm:pt>
    <dgm:pt modelId="{C13335E0-224A-4A1D-A62B-44EC3FA9B292}" type="parTrans" cxnId="{5253EF5A-E331-428E-9385-24F77D5E7B48}">
      <dgm:prSet/>
      <dgm:spPr/>
      <dgm:t>
        <a:bodyPr/>
        <a:lstStyle/>
        <a:p>
          <a:endParaRPr lang="en-US"/>
        </a:p>
      </dgm:t>
    </dgm:pt>
    <dgm:pt modelId="{987BDD52-11BD-4DBA-B0B2-BF76C6463EFA}" type="pres">
      <dgm:prSet presAssocID="{C2867D9F-8C05-44FE-AFE3-B1D84D16EA37}" presName="root" presStyleCnt="0">
        <dgm:presLayoutVars>
          <dgm:dir/>
          <dgm:resizeHandles val="exact"/>
        </dgm:presLayoutVars>
      </dgm:prSet>
      <dgm:spPr/>
    </dgm:pt>
    <dgm:pt modelId="{EF10ED79-4E98-489A-A5C7-1F95120238A2}" type="pres">
      <dgm:prSet presAssocID="{AAD90B54-54A4-4A45-8DC2-CF2DCEB96F76}" presName="compNode" presStyleCnt="0"/>
      <dgm:spPr/>
    </dgm:pt>
    <dgm:pt modelId="{CBA50EDD-5F3F-4F9E-A067-3A1FF866DD76}" type="pres">
      <dgm:prSet presAssocID="{AAD90B54-54A4-4A45-8DC2-CF2DCEB96F76}" presName="iconBgRect" presStyleLbl="bgShp" presStyleIdx="0" presStyleCnt="3"/>
      <dgm:spPr/>
    </dgm:pt>
    <dgm:pt modelId="{86F912FA-6072-4ED7-887E-0B4786C38DC2}" type="pres">
      <dgm:prSet presAssocID="{AAD90B54-54A4-4A45-8DC2-CF2DCEB96F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34F8AD0-F178-4CF5-B80B-1A971DC6901B}" type="pres">
      <dgm:prSet presAssocID="{AAD90B54-54A4-4A45-8DC2-CF2DCEB96F76}" presName="spaceRect" presStyleCnt="0"/>
      <dgm:spPr/>
    </dgm:pt>
    <dgm:pt modelId="{97971634-EB2D-4CA1-926A-1A95C77DB0FF}" type="pres">
      <dgm:prSet presAssocID="{AAD90B54-54A4-4A45-8DC2-CF2DCEB96F76}" presName="textRect" presStyleLbl="revTx" presStyleIdx="0" presStyleCnt="3">
        <dgm:presLayoutVars>
          <dgm:chMax val="1"/>
          <dgm:chPref val="1"/>
        </dgm:presLayoutVars>
      </dgm:prSet>
      <dgm:spPr/>
    </dgm:pt>
    <dgm:pt modelId="{335E4716-DDB3-4546-A152-DE516C45E4DF}" type="pres">
      <dgm:prSet presAssocID="{A45B715D-6BBA-48E7-A09C-5A1916F7198C}" presName="sibTrans" presStyleCnt="0"/>
      <dgm:spPr/>
    </dgm:pt>
    <dgm:pt modelId="{8A3B3A23-210E-495F-946D-E7970D084186}" type="pres">
      <dgm:prSet presAssocID="{EB569DE8-088A-4D90-AB15-3844C8C0AF94}" presName="compNode" presStyleCnt="0"/>
      <dgm:spPr/>
    </dgm:pt>
    <dgm:pt modelId="{9FF2744B-E750-4A1F-B01E-070AD01EE266}" type="pres">
      <dgm:prSet presAssocID="{EB569DE8-088A-4D90-AB15-3844C8C0AF94}" presName="iconBgRect" presStyleLbl="bgShp" presStyleIdx="1" presStyleCnt="3"/>
      <dgm:spPr/>
    </dgm:pt>
    <dgm:pt modelId="{6B67685D-8D9C-4D52-A51E-BDB67862B3F1}" type="pres">
      <dgm:prSet presAssocID="{EB569DE8-088A-4D90-AB15-3844C8C0AF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817EE04-BA8F-433C-A16E-B5BFF0234647}" type="pres">
      <dgm:prSet presAssocID="{EB569DE8-088A-4D90-AB15-3844C8C0AF94}" presName="spaceRect" presStyleCnt="0"/>
      <dgm:spPr/>
    </dgm:pt>
    <dgm:pt modelId="{89FFB868-7CAC-4646-83FC-3F85521D5DC6}" type="pres">
      <dgm:prSet presAssocID="{EB569DE8-088A-4D90-AB15-3844C8C0AF94}" presName="textRect" presStyleLbl="revTx" presStyleIdx="1" presStyleCnt="3">
        <dgm:presLayoutVars>
          <dgm:chMax val="1"/>
          <dgm:chPref val="1"/>
        </dgm:presLayoutVars>
      </dgm:prSet>
      <dgm:spPr/>
    </dgm:pt>
    <dgm:pt modelId="{B28E494F-4B6F-4200-854D-2C393891E5ED}" type="pres">
      <dgm:prSet presAssocID="{ADE69DF8-5EF3-4CE6-B5AA-4565CCA621D1}" presName="sibTrans" presStyleCnt="0"/>
      <dgm:spPr/>
    </dgm:pt>
    <dgm:pt modelId="{A39B645B-8D0D-41BB-9296-85F43D976FC6}" type="pres">
      <dgm:prSet presAssocID="{E0A93280-EE68-4E39-91FA-8A97C3B02B03}" presName="compNode" presStyleCnt="0"/>
      <dgm:spPr/>
    </dgm:pt>
    <dgm:pt modelId="{28837299-9A88-47C7-ABCD-684292D6F392}" type="pres">
      <dgm:prSet presAssocID="{E0A93280-EE68-4E39-91FA-8A97C3B02B03}" presName="iconBgRect" presStyleLbl="bgShp" presStyleIdx="2" presStyleCnt="3"/>
      <dgm:spPr/>
    </dgm:pt>
    <dgm:pt modelId="{0C37CDEF-E798-40B1-A3E4-DDD20339F748}" type="pres">
      <dgm:prSet presAssocID="{E0A93280-EE68-4E39-91FA-8A97C3B02B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pographyMap"/>
        </a:ext>
      </dgm:extLst>
    </dgm:pt>
    <dgm:pt modelId="{1E77BF25-1D91-4C6B-A351-672BC34C54CE}" type="pres">
      <dgm:prSet presAssocID="{E0A93280-EE68-4E39-91FA-8A97C3B02B03}" presName="spaceRect" presStyleCnt="0"/>
      <dgm:spPr/>
    </dgm:pt>
    <dgm:pt modelId="{6F213CF4-FC3B-4C79-BE5A-58DF64DA9959}" type="pres">
      <dgm:prSet presAssocID="{E0A93280-EE68-4E39-91FA-8A97C3B02B03}" presName="textRect" presStyleLbl="revTx" presStyleIdx="2" presStyleCnt="3">
        <dgm:presLayoutVars>
          <dgm:chMax val="1"/>
          <dgm:chPref val="1"/>
        </dgm:presLayoutVars>
      </dgm:prSet>
      <dgm:spPr/>
    </dgm:pt>
  </dgm:ptLst>
  <dgm:cxnLst>
    <dgm:cxn modelId="{D0B7812B-3F1F-4BB3-BFD5-443F5964175A}" type="presOf" srcId="{EB569DE8-088A-4D90-AB15-3844C8C0AF94}" destId="{89FFB868-7CAC-4646-83FC-3F85521D5DC6}" srcOrd="0" destOrd="0" presId="urn:microsoft.com/office/officeart/2018/5/layout/IconCircleLabelList"/>
    <dgm:cxn modelId="{54AFF041-3CD3-426B-B2B6-2A6A76966F2D}" type="presOf" srcId="{E0A93280-EE68-4E39-91FA-8A97C3B02B03}" destId="{6F213CF4-FC3B-4C79-BE5A-58DF64DA9959}" srcOrd="0" destOrd="0" presId="urn:microsoft.com/office/officeart/2018/5/layout/IconCircleLabelList"/>
    <dgm:cxn modelId="{B2F2E173-3D5C-4FEA-8C02-E1547D877481}" srcId="{C2867D9F-8C05-44FE-AFE3-B1D84D16EA37}" destId="{AAD90B54-54A4-4A45-8DC2-CF2DCEB96F76}" srcOrd="0" destOrd="0" parTransId="{581DBD6F-43DD-4D21-B11C-39A0713D4F79}" sibTransId="{A45B715D-6BBA-48E7-A09C-5A1916F7198C}"/>
    <dgm:cxn modelId="{5253EF5A-E331-428E-9385-24F77D5E7B48}" srcId="{C2867D9F-8C05-44FE-AFE3-B1D84D16EA37}" destId="{EB569DE8-088A-4D90-AB15-3844C8C0AF94}" srcOrd="1" destOrd="0" parTransId="{C13335E0-224A-4A1D-A62B-44EC3FA9B292}" sibTransId="{ADE69DF8-5EF3-4CE6-B5AA-4565CCA621D1}"/>
    <dgm:cxn modelId="{1657B79C-5A29-4DEE-9454-FDD80953E443}" type="presOf" srcId="{C2867D9F-8C05-44FE-AFE3-B1D84D16EA37}" destId="{987BDD52-11BD-4DBA-B0B2-BF76C6463EFA}" srcOrd="0" destOrd="0" presId="urn:microsoft.com/office/officeart/2018/5/layout/IconCircleLabelList"/>
    <dgm:cxn modelId="{7D1516FC-7B62-4235-80D9-B15163F7E0E1}" srcId="{C2867D9F-8C05-44FE-AFE3-B1D84D16EA37}" destId="{E0A93280-EE68-4E39-91FA-8A97C3B02B03}" srcOrd="2" destOrd="0" parTransId="{9F993BC6-28C6-49AC-9D7C-2A7C51C33CCC}" sibTransId="{5AAF8ADD-E2F0-47DD-B62D-6460F74C6EE6}"/>
    <dgm:cxn modelId="{78993EFE-A155-4F36-831C-05E1DFE13F23}" type="presOf" srcId="{AAD90B54-54A4-4A45-8DC2-CF2DCEB96F76}" destId="{97971634-EB2D-4CA1-926A-1A95C77DB0FF}" srcOrd="0" destOrd="0" presId="urn:microsoft.com/office/officeart/2018/5/layout/IconCircleLabelList"/>
    <dgm:cxn modelId="{08701EAA-6F6C-4C3C-8324-A4D2088B5DE8}" type="presParOf" srcId="{987BDD52-11BD-4DBA-B0B2-BF76C6463EFA}" destId="{EF10ED79-4E98-489A-A5C7-1F95120238A2}" srcOrd="0" destOrd="0" presId="urn:microsoft.com/office/officeart/2018/5/layout/IconCircleLabelList"/>
    <dgm:cxn modelId="{64FD8A6E-28C1-4A1E-95D1-D8BBA3385145}" type="presParOf" srcId="{EF10ED79-4E98-489A-A5C7-1F95120238A2}" destId="{CBA50EDD-5F3F-4F9E-A067-3A1FF866DD76}" srcOrd="0" destOrd="0" presId="urn:microsoft.com/office/officeart/2018/5/layout/IconCircleLabelList"/>
    <dgm:cxn modelId="{364846EE-6044-4EFA-AE6D-03C9C44E45A0}" type="presParOf" srcId="{EF10ED79-4E98-489A-A5C7-1F95120238A2}" destId="{86F912FA-6072-4ED7-887E-0B4786C38DC2}" srcOrd="1" destOrd="0" presId="urn:microsoft.com/office/officeart/2018/5/layout/IconCircleLabelList"/>
    <dgm:cxn modelId="{1DA5972E-3A69-4C4C-B901-6C423F97DA3A}" type="presParOf" srcId="{EF10ED79-4E98-489A-A5C7-1F95120238A2}" destId="{E34F8AD0-F178-4CF5-B80B-1A971DC6901B}" srcOrd="2" destOrd="0" presId="urn:microsoft.com/office/officeart/2018/5/layout/IconCircleLabelList"/>
    <dgm:cxn modelId="{A5825F76-85E5-4A21-8E1F-7F82E0996B5F}" type="presParOf" srcId="{EF10ED79-4E98-489A-A5C7-1F95120238A2}" destId="{97971634-EB2D-4CA1-926A-1A95C77DB0FF}" srcOrd="3" destOrd="0" presId="urn:microsoft.com/office/officeart/2018/5/layout/IconCircleLabelList"/>
    <dgm:cxn modelId="{16D7ACA1-FD90-40F5-8C1A-76357FC38EB1}" type="presParOf" srcId="{987BDD52-11BD-4DBA-B0B2-BF76C6463EFA}" destId="{335E4716-DDB3-4546-A152-DE516C45E4DF}" srcOrd="1" destOrd="0" presId="urn:microsoft.com/office/officeart/2018/5/layout/IconCircleLabelList"/>
    <dgm:cxn modelId="{FBD17B0B-5807-4164-AAB6-DE43EA0B6B67}" type="presParOf" srcId="{987BDD52-11BD-4DBA-B0B2-BF76C6463EFA}" destId="{8A3B3A23-210E-495F-946D-E7970D084186}" srcOrd="2" destOrd="0" presId="urn:microsoft.com/office/officeart/2018/5/layout/IconCircleLabelList"/>
    <dgm:cxn modelId="{EB0C00CF-3612-4CA6-9032-150065689B5C}" type="presParOf" srcId="{8A3B3A23-210E-495F-946D-E7970D084186}" destId="{9FF2744B-E750-4A1F-B01E-070AD01EE266}" srcOrd="0" destOrd="0" presId="urn:microsoft.com/office/officeart/2018/5/layout/IconCircleLabelList"/>
    <dgm:cxn modelId="{2BD1D09E-DB01-4353-95F1-B9040E3DE7CA}" type="presParOf" srcId="{8A3B3A23-210E-495F-946D-E7970D084186}" destId="{6B67685D-8D9C-4D52-A51E-BDB67862B3F1}" srcOrd="1" destOrd="0" presId="urn:microsoft.com/office/officeart/2018/5/layout/IconCircleLabelList"/>
    <dgm:cxn modelId="{D2A266E2-1B3A-4D8C-8447-A4A98421AB04}" type="presParOf" srcId="{8A3B3A23-210E-495F-946D-E7970D084186}" destId="{B817EE04-BA8F-433C-A16E-B5BFF0234647}" srcOrd="2" destOrd="0" presId="urn:microsoft.com/office/officeart/2018/5/layout/IconCircleLabelList"/>
    <dgm:cxn modelId="{F95043D5-5C64-40AE-B360-C7EBE61E357E}" type="presParOf" srcId="{8A3B3A23-210E-495F-946D-E7970D084186}" destId="{89FFB868-7CAC-4646-83FC-3F85521D5DC6}" srcOrd="3" destOrd="0" presId="urn:microsoft.com/office/officeart/2018/5/layout/IconCircleLabelList"/>
    <dgm:cxn modelId="{27D2037F-C30A-4C9A-8969-3700708E5026}" type="presParOf" srcId="{987BDD52-11BD-4DBA-B0B2-BF76C6463EFA}" destId="{B28E494F-4B6F-4200-854D-2C393891E5ED}" srcOrd="3" destOrd="0" presId="urn:microsoft.com/office/officeart/2018/5/layout/IconCircleLabelList"/>
    <dgm:cxn modelId="{3DFF999D-5F2A-4FA0-9FE6-919497F4981C}" type="presParOf" srcId="{987BDD52-11BD-4DBA-B0B2-BF76C6463EFA}" destId="{A39B645B-8D0D-41BB-9296-85F43D976FC6}" srcOrd="4" destOrd="0" presId="urn:microsoft.com/office/officeart/2018/5/layout/IconCircleLabelList"/>
    <dgm:cxn modelId="{E3B45EBF-1BC9-43A9-90BA-8F114FF23935}" type="presParOf" srcId="{A39B645B-8D0D-41BB-9296-85F43D976FC6}" destId="{28837299-9A88-47C7-ABCD-684292D6F392}" srcOrd="0" destOrd="0" presId="urn:microsoft.com/office/officeart/2018/5/layout/IconCircleLabelList"/>
    <dgm:cxn modelId="{8CCD128E-925C-427F-B975-BB041313700B}" type="presParOf" srcId="{A39B645B-8D0D-41BB-9296-85F43D976FC6}" destId="{0C37CDEF-E798-40B1-A3E4-DDD20339F748}" srcOrd="1" destOrd="0" presId="urn:microsoft.com/office/officeart/2018/5/layout/IconCircleLabelList"/>
    <dgm:cxn modelId="{FD2CDC2B-680F-4A8B-A70D-D5E459868718}" type="presParOf" srcId="{A39B645B-8D0D-41BB-9296-85F43D976FC6}" destId="{1E77BF25-1D91-4C6B-A351-672BC34C54CE}" srcOrd="2" destOrd="0" presId="urn:microsoft.com/office/officeart/2018/5/layout/IconCircleLabelList"/>
    <dgm:cxn modelId="{DD4F151B-BEEA-43CE-869B-D786631FC92E}" type="presParOf" srcId="{A39B645B-8D0D-41BB-9296-85F43D976FC6}" destId="{6F213CF4-FC3B-4C79-BE5A-58DF64DA99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119B04-2B8D-4DF0-935E-58055AE4BC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4C2E45-E78F-4260-9952-0226040FAF55}">
      <dgm:prSet/>
      <dgm:spPr/>
      <dgm:t>
        <a:bodyPr/>
        <a:lstStyle/>
        <a:p>
          <a:r>
            <a:rPr lang="en-IN"/>
            <a:t>Layered architecture – three-tier, MVC.</a:t>
          </a:r>
          <a:endParaRPr lang="en-US"/>
        </a:p>
      </dgm:t>
    </dgm:pt>
    <dgm:pt modelId="{D1BEA95B-9B80-4A68-B5E3-5B366F39BDE8}" type="parTrans" cxnId="{E02EB623-AB1F-4CE6-ADE6-F8074DDE3E34}">
      <dgm:prSet/>
      <dgm:spPr/>
      <dgm:t>
        <a:bodyPr/>
        <a:lstStyle/>
        <a:p>
          <a:endParaRPr lang="en-US"/>
        </a:p>
      </dgm:t>
    </dgm:pt>
    <dgm:pt modelId="{BBDFF8A7-F1CB-4B52-AC2F-9E54A4E7781E}" type="sibTrans" cxnId="{E02EB623-AB1F-4CE6-ADE6-F8074DDE3E34}">
      <dgm:prSet/>
      <dgm:spPr/>
      <dgm:t>
        <a:bodyPr/>
        <a:lstStyle/>
        <a:p>
          <a:endParaRPr lang="en-US"/>
        </a:p>
      </dgm:t>
    </dgm:pt>
    <dgm:pt modelId="{1B6A269C-F729-4827-AC41-049A368711DD}">
      <dgm:prSet/>
      <dgm:spPr/>
      <dgm:t>
        <a:bodyPr/>
        <a:lstStyle/>
        <a:p>
          <a:r>
            <a:rPr lang="en-IN" dirty="0"/>
            <a:t>Relational database, Microsoft Azure.</a:t>
          </a:r>
          <a:endParaRPr lang="en-US" dirty="0"/>
        </a:p>
      </dgm:t>
    </dgm:pt>
    <dgm:pt modelId="{EB200603-0FFD-41B2-8B67-9EF9F1B3379C}" type="parTrans" cxnId="{2B0E874B-E94D-4B29-9CDE-F32C84E3CCE0}">
      <dgm:prSet/>
      <dgm:spPr/>
      <dgm:t>
        <a:bodyPr/>
        <a:lstStyle/>
        <a:p>
          <a:endParaRPr lang="en-US"/>
        </a:p>
      </dgm:t>
    </dgm:pt>
    <dgm:pt modelId="{0DAFDFA3-DDD4-4D8E-90C8-4D12EEEA049A}" type="sibTrans" cxnId="{2B0E874B-E94D-4B29-9CDE-F32C84E3CCE0}">
      <dgm:prSet/>
      <dgm:spPr/>
      <dgm:t>
        <a:bodyPr/>
        <a:lstStyle/>
        <a:p>
          <a:endParaRPr lang="en-US"/>
        </a:p>
      </dgm:t>
    </dgm:pt>
    <dgm:pt modelId="{49B57F92-160D-4A94-B047-935519407144}">
      <dgm:prSet/>
      <dgm:spPr/>
      <dgm:t>
        <a:bodyPr/>
        <a:lstStyle/>
        <a:p>
          <a:r>
            <a:rPr lang="en-IN" dirty="0"/>
            <a:t>Creational design patterns.</a:t>
          </a:r>
          <a:endParaRPr lang="en-US" dirty="0"/>
        </a:p>
      </dgm:t>
    </dgm:pt>
    <dgm:pt modelId="{93499651-4EDC-4C40-859C-44553535F6B2}" type="parTrans" cxnId="{78348B4F-2901-482C-AB11-0E19958D152E}">
      <dgm:prSet/>
      <dgm:spPr/>
      <dgm:t>
        <a:bodyPr/>
        <a:lstStyle/>
        <a:p>
          <a:endParaRPr lang="en-US"/>
        </a:p>
      </dgm:t>
    </dgm:pt>
    <dgm:pt modelId="{2715AB10-2561-4C1F-8A91-6B3EAA777800}" type="sibTrans" cxnId="{78348B4F-2901-482C-AB11-0E19958D152E}">
      <dgm:prSet/>
      <dgm:spPr/>
      <dgm:t>
        <a:bodyPr/>
        <a:lstStyle/>
        <a:p>
          <a:endParaRPr lang="en-US"/>
        </a:p>
      </dgm:t>
    </dgm:pt>
    <dgm:pt modelId="{C6E2BD5B-1C29-48B9-B4C4-C7ADFA0358FB}">
      <dgm:prSet/>
      <dgm:spPr/>
      <dgm:t>
        <a:bodyPr/>
        <a:lstStyle/>
        <a:p>
          <a:r>
            <a:rPr lang="en-IN" dirty="0"/>
            <a:t>Structural </a:t>
          </a:r>
          <a:r>
            <a:rPr lang="en-IN"/>
            <a:t>design patterns.</a:t>
          </a:r>
          <a:endParaRPr lang="en-US" dirty="0"/>
        </a:p>
      </dgm:t>
    </dgm:pt>
    <dgm:pt modelId="{DD3207B4-6685-4FD7-8D91-3D7887F8CEEC}" type="parTrans" cxnId="{E046A307-2E58-4B70-A046-7D280763E8DF}">
      <dgm:prSet/>
      <dgm:spPr/>
      <dgm:t>
        <a:bodyPr/>
        <a:lstStyle/>
        <a:p>
          <a:endParaRPr lang="en-US"/>
        </a:p>
      </dgm:t>
    </dgm:pt>
    <dgm:pt modelId="{951B4ABF-4DE4-4FA8-AFB0-DC6323F57DD9}" type="sibTrans" cxnId="{E046A307-2E58-4B70-A046-7D280763E8DF}">
      <dgm:prSet/>
      <dgm:spPr/>
      <dgm:t>
        <a:bodyPr/>
        <a:lstStyle/>
        <a:p>
          <a:endParaRPr lang="en-US"/>
        </a:p>
      </dgm:t>
    </dgm:pt>
    <dgm:pt modelId="{CC1A305A-C9B0-4F37-83F3-7FFE74F85985}">
      <dgm:prSet/>
      <dgm:spPr/>
      <dgm:t>
        <a:bodyPr/>
        <a:lstStyle/>
        <a:p>
          <a:r>
            <a:rPr lang="en-IN"/>
            <a:t>RESTFul webservices.</a:t>
          </a:r>
          <a:endParaRPr lang="en-US"/>
        </a:p>
      </dgm:t>
    </dgm:pt>
    <dgm:pt modelId="{0E75F6B2-1FEE-4093-ACDD-0300071B038A}" type="parTrans" cxnId="{61D62E6D-F7F1-40D3-BE2D-D8F7ADF4ED19}">
      <dgm:prSet/>
      <dgm:spPr/>
      <dgm:t>
        <a:bodyPr/>
        <a:lstStyle/>
        <a:p>
          <a:endParaRPr lang="en-US"/>
        </a:p>
      </dgm:t>
    </dgm:pt>
    <dgm:pt modelId="{17BFBCED-77ED-49EB-AE28-5B2DF75A067D}" type="sibTrans" cxnId="{61D62E6D-F7F1-40D3-BE2D-D8F7ADF4ED19}">
      <dgm:prSet/>
      <dgm:spPr/>
      <dgm:t>
        <a:bodyPr/>
        <a:lstStyle/>
        <a:p>
          <a:endParaRPr lang="en-US"/>
        </a:p>
      </dgm:t>
    </dgm:pt>
    <dgm:pt modelId="{057CE214-6838-4AB2-8EF5-1A601A1B5581}" type="pres">
      <dgm:prSet presAssocID="{0A119B04-2B8D-4DF0-935E-58055AE4BC10}" presName="root" presStyleCnt="0">
        <dgm:presLayoutVars>
          <dgm:dir/>
          <dgm:resizeHandles val="exact"/>
        </dgm:presLayoutVars>
      </dgm:prSet>
      <dgm:spPr/>
    </dgm:pt>
    <dgm:pt modelId="{E3A5F9F2-FCD3-4E40-A2B0-9092E4B35A99}" type="pres">
      <dgm:prSet presAssocID="{464C2E45-E78F-4260-9952-0226040FAF55}" presName="compNode" presStyleCnt="0"/>
      <dgm:spPr/>
    </dgm:pt>
    <dgm:pt modelId="{4895972F-61F9-4463-8378-F5D1C76A6489}" type="pres">
      <dgm:prSet presAssocID="{464C2E45-E78F-4260-9952-0226040FAF55}" presName="bgRect" presStyleLbl="bgShp" presStyleIdx="0" presStyleCnt="5"/>
      <dgm:spPr/>
    </dgm:pt>
    <dgm:pt modelId="{16F644C7-3A50-4F41-BDB4-AA5D716FC322}" type="pres">
      <dgm:prSet presAssocID="{464C2E45-E78F-4260-9952-0226040FAF5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A7DB8184-8777-4716-A9CC-4CEB5F89B0FA}" type="pres">
      <dgm:prSet presAssocID="{464C2E45-E78F-4260-9952-0226040FAF55}" presName="spaceRect" presStyleCnt="0"/>
      <dgm:spPr/>
    </dgm:pt>
    <dgm:pt modelId="{D5E16528-CCB5-42A3-936F-BBE1EA1F19BA}" type="pres">
      <dgm:prSet presAssocID="{464C2E45-E78F-4260-9952-0226040FAF55}" presName="parTx" presStyleLbl="revTx" presStyleIdx="0" presStyleCnt="5">
        <dgm:presLayoutVars>
          <dgm:chMax val="0"/>
          <dgm:chPref val="0"/>
        </dgm:presLayoutVars>
      </dgm:prSet>
      <dgm:spPr/>
    </dgm:pt>
    <dgm:pt modelId="{C8D29351-118D-4E69-AE43-BB344079C929}" type="pres">
      <dgm:prSet presAssocID="{BBDFF8A7-F1CB-4B52-AC2F-9E54A4E7781E}" presName="sibTrans" presStyleCnt="0"/>
      <dgm:spPr/>
    </dgm:pt>
    <dgm:pt modelId="{BE1DA1BC-918C-4F3A-9444-0689982BE9B8}" type="pres">
      <dgm:prSet presAssocID="{1B6A269C-F729-4827-AC41-049A368711DD}" presName="compNode" presStyleCnt="0"/>
      <dgm:spPr/>
    </dgm:pt>
    <dgm:pt modelId="{61F316F6-59B6-4B04-A746-213D3BEBD40A}" type="pres">
      <dgm:prSet presAssocID="{1B6A269C-F729-4827-AC41-049A368711DD}" presName="bgRect" presStyleLbl="bgShp" presStyleIdx="1" presStyleCnt="5"/>
      <dgm:spPr/>
    </dgm:pt>
    <dgm:pt modelId="{F1315615-6EF8-4783-AF51-AA9CC94198C3}" type="pres">
      <dgm:prSet presAssocID="{1B6A269C-F729-4827-AC41-049A368711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543EB2B-8BE7-40D0-B2D7-9FF385E9276C}" type="pres">
      <dgm:prSet presAssocID="{1B6A269C-F729-4827-AC41-049A368711DD}" presName="spaceRect" presStyleCnt="0"/>
      <dgm:spPr/>
    </dgm:pt>
    <dgm:pt modelId="{7C24A7D1-0DFE-43BF-ACFF-AF376A72F19B}" type="pres">
      <dgm:prSet presAssocID="{1B6A269C-F729-4827-AC41-049A368711DD}" presName="parTx" presStyleLbl="revTx" presStyleIdx="1" presStyleCnt="5">
        <dgm:presLayoutVars>
          <dgm:chMax val="0"/>
          <dgm:chPref val="0"/>
        </dgm:presLayoutVars>
      </dgm:prSet>
      <dgm:spPr/>
    </dgm:pt>
    <dgm:pt modelId="{9EAD5DA3-D7D5-46E5-962E-F2521454064E}" type="pres">
      <dgm:prSet presAssocID="{0DAFDFA3-DDD4-4D8E-90C8-4D12EEEA049A}" presName="sibTrans" presStyleCnt="0"/>
      <dgm:spPr/>
    </dgm:pt>
    <dgm:pt modelId="{A99D8AFE-DA12-4714-804A-FAA8A8BEDE9A}" type="pres">
      <dgm:prSet presAssocID="{49B57F92-160D-4A94-B047-935519407144}" presName="compNode" presStyleCnt="0"/>
      <dgm:spPr/>
    </dgm:pt>
    <dgm:pt modelId="{4D9486E0-9A59-4CBF-8224-4F7B668D491C}" type="pres">
      <dgm:prSet presAssocID="{49B57F92-160D-4A94-B047-935519407144}" presName="bgRect" presStyleLbl="bgShp" presStyleIdx="2" presStyleCnt="5"/>
      <dgm:spPr/>
    </dgm:pt>
    <dgm:pt modelId="{31EB4F19-F0E2-4168-94C6-26CF097BDDC6}" type="pres">
      <dgm:prSet presAssocID="{49B57F92-160D-4A94-B047-93551940714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624A6A2F-027C-4DBC-89A7-D22F5352878B}" type="pres">
      <dgm:prSet presAssocID="{49B57F92-160D-4A94-B047-935519407144}" presName="spaceRect" presStyleCnt="0"/>
      <dgm:spPr/>
    </dgm:pt>
    <dgm:pt modelId="{EBE417D7-408B-4B93-9841-2D8CC9870747}" type="pres">
      <dgm:prSet presAssocID="{49B57F92-160D-4A94-B047-935519407144}" presName="parTx" presStyleLbl="revTx" presStyleIdx="2" presStyleCnt="5">
        <dgm:presLayoutVars>
          <dgm:chMax val="0"/>
          <dgm:chPref val="0"/>
        </dgm:presLayoutVars>
      </dgm:prSet>
      <dgm:spPr/>
    </dgm:pt>
    <dgm:pt modelId="{824A045A-082E-4CEC-884F-91DE04A38369}" type="pres">
      <dgm:prSet presAssocID="{2715AB10-2561-4C1F-8A91-6B3EAA777800}" presName="sibTrans" presStyleCnt="0"/>
      <dgm:spPr/>
    </dgm:pt>
    <dgm:pt modelId="{49F16F7D-5F64-4546-A4B6-FDE08B74A4CD}" type="pres">
      <dgm:prSet presAssocID="{C6E2BD5B-1C29-48B9-B4C4-C7ADFA0358FB}" presName="compNode" presStyleCnt="0"/>
      <dgm:spPr/>
    </dgm:pt>
    <dgm:pt modelId="{7655433B-3215-4D98-93D2-12FB5B6F2E34}" type="pres">
      <dgm:prSet presAssocID="{C6E2BD5B-1C29-48B9-B4C4-C7ADFA0358FB}" presName="bgRect" presStyleLbl="bgShp" presStyleIdx="3" presStyleCnt="5"/>
      <dgm:spPr/>
    </dgm:pt>
    <dgm:pt modelId="{27BDF83C-FB76-4AA7-957B-470D27CE62C1}" type="pres">
      <dgm:prSet presAssocID="{C6E2BD5B-1C29-48B9-B4C4-C7ADFA0358F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573320B2-26FC-4AE8-A468-D38C9225FCB6}" type="pres">
      <dgm:prSet presAssocID="{C6E2BD5B-1C29-48B9-B4C4-C7ADFA0358FB}" presName="spaceRect" presStyleCnt="0"/>
      <dgm:spPr/>
    </dgm:pt>
    <dgm:pt modelId="{E57E9F0A-0B42-48CD-9B95-475069500AB2}" type="pres">
      <dgm:prSet presAssocID="{C6E2BD5B-1C29-48B9-B4C4-C7ADFA0358FB}" presName="parTx" presStyleLbl="revTx" presStyleIdx="3" presStyleCnt="5">
        <dgm:presLayoutVars>
          <dgm:chMax val="0"/>
          <dgm:chPref val="0"/>
        </dgm:presLayoutVars>
      </dgm:prSet>
      <dgm:spPr/>
    </dgm:pt>
    <dgm:pt modelId="{EA2F7138-6386-4BBF-B4BE-258EA7D3B020}" type="pres">
      <dgm:prSet presAssocID="{951B4ABF-4DE4-4FA8-AFB0-DC6323F57DD9}" presName="sibTrans" presStyleCnt="0"/>
      <dgm:spPr/>
    </dgm:pt>
    <dgm:pt modelId="{6C0556B7-79F0-4A98-85A8-1978B5305DC2}" type="pres">
      <dgm:prSet presAssocID="{CC1A305A-C9B0-4F37-83F3-7FFE74F85985}" presName="compNode" presStyleCnt="0"/>
      <dgm:spPr/>
    </dgm:pt>
    <dgm:pt modelId="{E76B6CFB-1C52-43A1-96A4-D8EEF14EEA90}" type="pres">
      <dgm:prSet presAssocID="{CC1A305A-C9B0-4F37-83F3-7FFE74F85985}" presName="bgRect" presStyleLbl="bgShp" presStyleIdx="4" presStyleCnt="5"/>
      <dgm:spPr/>
    </dgm:pt>
    <dgm:pt modelId="{B20E7148-4C59-4C64-90CC-E8ADC05B9966}" type="pres">
      <dgm:prSet presAssocID="{CC1A305A-C9B0-4F37-83F3-7FFE74F859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lue"/>
        </a:ext>
      </dgm:extLst>
    </dgm:pt>
    <dgm:pt modelId="{6D42790F-ED01-47F0-AAE4-C28985F228FC}" type="pres">
      <dgm:prSet presAssocID="{CC1A305A-C9B0-4F37-83F3-7FFE74F85985}" presName="spaceRect" presStyleCnt="0"/>
      <dgm:spPr/>
    </dgm:pt>
    <dgm:pt modelId="{9D40DF84-AEF1-49A8-A71D-0E3A116BFF97}" type="pres">
      <dgm:prSet presAssocID="{CC1A305A-C9B0-4F37-83F3-7FFE74F85985}" presName="parTx" presStyleLbl="revTx" presStyleIdx="4" presStyleCnt="5">
        <dgm:presLayoutVars>
          <dgm:chMax val="0"/>
          <dgm:chPref val="0"/>
        </dgm:presLayoutVars>
      </dgm:prSet>
      <dgm:spPr/>
    </dgm:pt>
  </dgm:ptLst>
  <dgm:cxnLst>
    <dgm:cxn modelId="{E046A307-2E58-4B70-A046-7D280763E8DF}" srcId="{0A119B04-2B8D-4DF0-935E-58055AE4BC10}" destId="{C6E2BD5B-1C29-48B9-B4C4-C7ADFA0358FB}" srcOrd="3" destOrd="0" parTransId="{DD3207B4-6685-4FD7-8D91-3D7887F8CEEC}" sibTransId="{951B4ABF-4DE4-4FA8-AFB0-DC6323F57DD9}"/>
    <dgm:cxn modelId="{E02EB623-AB1F-4CE6-ADE6-F8074DDE3E34}" srcId="{0A119B04-2B8D-4DF0-935E-58055AE4BC10}" destId="{464C2E45-E78F-4260-9952-0226040FAF55}" srcOrd="0" destOrd="0" parTransId="{D1BEA95B-9B80-4A68-B5E3-5B366F39BDE8}" sibTransId="{BBDFF8A7-F1CB-4B52-AC2F-9E54A4E7781E}"/>
    <dgm:cxn modelId="{E1A7CE2A-DB30-445F-AE64-D332E1A2BBB7}" type="presOf" srcId="{1B6A269C-F729-4827-AC41-049A368711DD}" destId="{7C24A7D1-0DFE-43BF-ACFF-AF376A72F19B}" srcOrd="0" destOrd="0" presId="urn:microsoft.com/office/officeart/2018/2/layout/IconVerticalSolidList"/>
    <dgm:cxn modelId="{2D861D41-32A3-4312-836E-85547296B520}" type="presOf" srcId="{464C2E45-E78F-4260-9952-0226040FAF55}" destId="{D5E16528-CCB5-42A3-936F-BBE1EA1F19BA}" srcOrd="0" destOrd="0" presId="urn:microsoft.com/office/officeart/2018/2/layout/IconVerticalSolidList"/>
    <dgm:cxn modelId="{2C0A3A67-4E8E-4A5A-99F0-A894254F1A7B}" type="presOf" srcId="{49B57F92-160D-4A94-B047-935519407144}" destId="{EBE417D7-408B-4B93-9841-2D8CC9870747}" srcOrd="0" destOrd="0" presId="urn:microsoft.com/office/officeart/2018/2/layout/IconVerticalSolidList"/>
    <dgm:cxn modelId="{2B0E874B-E94D-4B29-9CDE-F32C84E3CCE0}" srcId="{0A119B04-2B8D-4DF0-935E-58055AE4BC10}" destId="{1B6A269C-F729-4827-AC41-049A368711DD}" srcOrd="1" destOrd="0" parTransId="{EB200603-0FFD-41B2-8B67-9EF9F1B3379C}" sibTransId="{0DAFDFA3-DDD4-4D8E-90C8-4D12EEEA049A}"/>
    <dgm:cxn modelId="{61D62E6D-F7F1-40D3-BE2D-D8F7ADF4ED19}" srcId="{0A119B04-2B8D-4DF0-935E-58055AE4BC10}" destId="{CC1A305A-C9B0-4F37-83F3-7FFE74F85985}" srcOrd="4" destOrd="0" parTransId="{0E75F6B2-1FEE-4093-ACDD-0300071B038A}" sibTransId="{17BFBCED-77ED-49EB-AE28-5B2DF75A067D}"/>
    <dgm:cxn modelId="{78348B4F-2901-482C-AB11-0E19958D152E}" srcId="{0A119B04-2B8D-4DF0-935E-58055AE4BC10}" destId="{49B57F92-160D-4A94-B047-935519407144}" srcOrd="2" destOrd="0" parTransId="{93499651-4EDC-4C40-859C-44553535F6B2}" sibTransId="{2715AB10-2561-4C1F-8A91-6B3EAA777800}"/>
    <dgm:cxn modelId="{E7CF7451-BE00-42F5-B7E0-46DA92ABF9E0}" type="presOf" srcId="{0A119B04-2B8D-4DF0-935E-58055AE4BC10}" destId="{057CE214-6838-4AB2-8EF5-1A601A1B5581}" srcOrd="0" destOrd="0" presId="urn:microsoft.com/office/officeart/2018/2/layout/IconVerticalSolidList"/>
    <dgm:cxn modelId="{5026E782-2C8B-4AE7-86E1-10B9B8D9F5BD}" type="presOf" srcId="{C6E2BD5B-1C29-48B9-B4C4-C7ADFA0358FB}" destId="{E57E9F0A-0B42-48CD-9B95-475069500AB2}" srcOrd="0" destOrd="0" presId="urn:microsoft.com/office/officeart/2018/2/layout/IconVerticalSolidList"/>
    <dgm:cxn modelId="{F9C013C7-E206-43AE-BB79-9A358ABC3316}" type="presOf" srcId="{CC1A305A-C9B0-4F37-83F3-7FFE74F85985}" destId="{9D40DF84-AEF1-49A8-A71D-0E3A116BFF97}" srcOrd="0" destOrd="0" presId="urn:microsoft.com/office/officeart/2018/2/layout/IconVerticalSolidList"/>
    <dgm:cxn modelId="{E0FB7BBB-669D-4CE9-8413-BE58D3CBF396}" type="presParOf" srcId="{057CE214-6838-4AB2-8EF5-1A601A1B5581}" destId="{E3A5F9F2-FCD3-4E40-A2B0-9092E4B35A99}" srcOrd="0" destOrd="0" presId="urn:microsoft.com/office/officeart/2018/2/layout/IconVerticalSolidList"/>
    <dgm:cxn modelId="{02425164-FBFE-4B92-9C49-95DC7F47C12B}" type="presParOf" srcId="{E3A5F9F2-FCD3-4E40-A2B0-9092E4B35A99}" destId="{4895972F-61F9-4463-8378-F5D1C76A6489}" srcOrd="0" destOrd="0" presId="urn:microsoft.com/office/officeart/2018/2/layout/IconVerticalSolidList"/>
    <dgm:cxn modelId="{C8DFA66D-1E18-4DB6-AD4E-364EFB12B4D0}" type="presParOf" srcId="{E3A5F9F2-FCD3-4E40-A2B0-9092E4B35A99}" destId="{16F644C7-3A50-4F41-BDB4-AA5D716FC322}" srcOrd="1" destOrd="0" presId="urn:microsoft.com/office/officeart/2018/2/layout/IconVerticalSolidList"/>
    <dgm:cxn modelId="{88C14EF6-3E17-4BE5-960D-0CFC3B350FC1}" type="presParOf" srcId="{E3A5F9F2-FCD3-4E40-A2B0-9092E4B35A99}" destId="{A7DB8184-8777-4716-A9CC-4CEB5F89B0FA}" srcOrd="2" destOrd="0" presId="urn:microsoft.com/office/officeart/2018/2/layout/IconVerticalSolidList"/>
    <dgm:cxn modelId="{E3BF001E-4B2A-491A-AFB5-D448D26E39DD}" type="presParOf" srcId="{E3A5F9F2-FCD3-4E40-A2B0-9092E4B35A99}" destId="{D5E16528-CCB5-42A3-936F-BBE1EA1F19BA}" srcOrd="3" destOrd="0" presId="urn:microsoft.com/office/officeart/2018/2/layout/IconVerticalSolidList"/>
    <dgm:cxn modelId="{D1543B81-7B1B-4EB4-9FD2-D0A2EBB8BC77}" type="presParOf" srcId="{057CE214-6838-4AB2-8EF5-1A601A1B5581}" destId="{C8D29351-118D-4E69-AE43-BB344079C929}" srcOrd="1" destOrd="0" presId="urn:microsoft.com/office/officeart/2018/2/layout/IconVerticalSolidList"/>
    <dgm:cxn modelId="{2C107B3C-1842-431E-8D19-5B0C5453F745}" type="presParOf" srcId="{057CE214-6838-4AB2-8EF5-1A601A1B5581}" destId="{BE1DA1BC-918C-4F3A-9444-0689982BE9B8}" srcOrd="2" destOrd="0" presId="urn:microsoft.com/office/officeart/2018/2/layout/IconVerticalSolidList"/>
    <dgm:cxn modelId="{7C6D03B6-0FDB-4F73-91D2-6E898E5758C6}" type="presParOf" srcId="{BE1DA1BC-918C-4F3A-9444-0689982BE9B8}" destId="{61F316F6-59B6-4B04-A746-213D3BEBD40A}" srcOrd="0" destOrd="0" presId="urn:microsoft.com/office/officeart/2018/2/layout/IconVerticalSolidList"/>
    <dgm:cxn modelId="{ECB6945B-2D7B-4BC1-BA20-C0F4474F2044}" type="presParOf" srcId="{BE1DA1BC-918C-4F3A-9444-0689982BE9B8}" destId="{F1315615-6EF8-4783-AF51-AA9CC94198C3}" srcOrd="1" destOrd="0" presId="urn:microsoft.com/office/officeart/2018/2/layout/IconVerticalSolidList"/>
    <dgm:cxn modelId="{E84CECC4-A707-4DBF-B87F-6C1574AADC00}" type="presParOf" srcId="{BE1DA1BC-918C-4F3A-9444-0689982BE9B8}" destId="{1543EB2B-8BE7-40D0-B2D7-9FF385E9276C}" srcOrd="2" destOrd="0" presId="urn:microsoft.com/office/officeart/2018/2/layout/IconVerticalSolidList"/>
    <dgm:cxn modelId="{4995024E-61AF-49CE-A967-D24FB467386C}" type="presParOf" srcId="{BE1DA1BC-918C-4F3A-9444-0689982BE9B8}" destId="{7C24A7D1-0DFE-43BF-ACFF-AF376A72F19B}" srcOrd="3" destOrd="0" presId="urn:microsoft.com/office/officeart/2018/2/layout/IconVerticalSolidList"/>
    <dgm:cxn modelId="{4280F750-026E-4152-A3EF-84EF17E65995}" type="presParOf" srcId="{057CE214-6838-4AB2-8EF5-1A601A1B5581}" destId="{9EAD5DA3-D7D5-46E5-962E-F2521454064E}" srcOrd="3" destOrd="0" presId="urn:microsoft.com/office/officeart/2018/2/layout/IconVerticalSolidList"/>
    <dgm:cxn modelId="{80775155-FA11-47A6-9DF5-0A283391C18B}" type="presParOf" srcId="{057CE214-6838-4AB2-8EF5-1A601A1B5581}" destId="{A99D8AFE-DA12-4714-804A-FAA8A8BEDE9A}" srcOrd="4" destOrd="0" presId="urn:microsoft.com/office/officeart/2018/2/layout/IconVerticalSolidList"/>
    <dgm:cxn modelId="{3A1362CD-C976-45AE-AD9D-60AD1BE4AFD6}" type="presParOf" srcId="{A99D8AFE-DA12-4714-804A-FAA8A8BEDE9A}" destId="{4D9486E0-9A59-4CBF-8224-4F7B668D491C}" srcOrd="0" destOrd="0" presId="urn:microsoft.com/office/officeart/2018/2/layout/IconVerticalSolidList"/>
    <dgm:cxn modelId="{4BC6EF26-9809-4440-8221-E728F571E7C3}" type="presParOf" srcId="{A99D8AFE-DA12-4714-804A-FAA8A8BEDE9A}" destId="{31EB4F19-F0E2-4168-94C6-26CF097BDDC6}" srcOrd="1" destOrd="0" presId="urn:microsoft.com/office/officeart/2018/2/layout/IconVerticalSolidList"/>
    <dgm:cxn modelId="{6E4854E6-DCEC-4688-9839-853D77DC88C0}" type="presParOf" srcId="{A99D8AFE-DA12-4714-804A-FAA8A8BEDE9A}" destId="{624A6A2F-027C-4DBC-89A7-D22F5352878B}" srcOrd="2" destOrd="0" presId="urn:microsoft.com/office/officeart/2018/2/layout/IconVerticalSolidList"/>
    <dgm:cxn modelId="{BBAAEE74-A7E5-46C3-B099-1EFF67460826}" type="presParOf" srcId="{A99D8AFE-DA12-4714-804A-FAA8A8BEDE9A}" destId="{EBE417D7-408B-4B93-9841-2D8CC9870747}" srcOrd="3" destOrd="0" presId="urn:microsoft.com/office/officeart/2018/2/layout/IconVerticalSolidList"/>
    <dgm:cxn modelId="{AF080A5A-AF4C-4DDC-AFB3-C7985DF5FF0E}" type="presParOf" srcId="{057CE214-6838-4AB2-8EF5-1A601A1B5581}" destId="{824A045A-082E-4CEC-884F-91DE04A38369}" srcOrd="5" destOrd="0" presId="urn:microsoft.com/office/officeart/2018/2/layout/IconVerticalSolidList"/>
    <dgm:cxn modelId="{FF5D15F4-53B8-4427-8508-3667A289C140}" type="presParOf" srcId="{057CE214-6838-4AB2-8EF5-1A601A1B5581}" destId="{49F16F7D-5F64-4546-A4B6-FDE08B74A4CD}" srcOrd="6" destOrd="0" presId="urn:microsoft.com/office/officeart/2018/2/layout/IconVerticalSolidList"/>
    <dgm:cxn modelId="{692631E3-6516-4CCC-90CE-ACCFBC6E17FE}" type="presParOf" srcId="{49F16F7D-5F64-4546-A4B6-FDE08B74A4CD}" destId="{7655433B-3215-4D98-93D2-12FB5B6F2E34}" srcOrd="0" destOrd="0" presId="urn:microsoft.com/office/officeart/2018/2/layout/IconVerticalSolidList"/>
    <dgm:cxn modelId="{D2209245-DB14-4111-9E2D-B93396A99801}" type="presParOf" srcId="{49F16F7D-5F64-4546-A4B6-FDE08B74A4CD}" destId="{27BDF83C-FB76-4AA7-957B-470D27CE62C1}" srcOrd="1" destOrd="0" presId="urn:microsoft.com/office/officeart/2018/2/layout/IconVerticalSolidList"/>
    <dgm:cxn modelId="{529B5AD4-23AD-4F25-9592-074C795609CE}" type="presParOf" srcId="{49F16F7D-5F64-4546-A4B6-FDE08B74A4CD}" destId="{573320B2-26FC-4AE8-A468-D38C9225FCB6}" srcOrd="2" destOrd="0" presId="urn:microsoft.com/office/officeart/2018/2/layout/IconVerticalSolidList"/>
    <dgm:cxn modelId="{ECAC3A25-9C06-4C56-B5AA-9E52AA0DEA5D}" type="presParOf" srcId="{49F16F7D-5F64-4546-A4B6-FDE08B74A4CD}" destId="{E57E9F0A-0B42-48CD-9B95-475069500AB2}" srcOrd="3" destOrd="0" presId="urn:microsoft.com/office/officeart/2018/2/layout/IconVerticalSolidList"/>
    <dgm:cxn modelId="{3F4D34C9-16A6-42F5-BC20-BCD96B03AC4C}" type="presParOf" srcId="{057CE214-6838-4AB2-8EF5-1A601A1B5581}" destId="{EA2F7138-6386-4BBF-B4BE-258EA7D3B020}" srcOrd="7" destOrd="0" presId="urn:microsoft.com/office/officeart/2018/2/layout/IconVerticalSolidList"/>
    <dgm:cxn modelId="{1EAB28C9-3884-4297-8FA7-2FC545EC108E}" type="presParOf" srcId="{057CE214-6838-4AB2-8EF5-1A601A1B5581}" destId="{6C0556B7-79F0-4A98-85A8-1978B5305DC2}" srcOrd="8" destOrd="0" presId="urn:microsoft.com/office/officeart/2018/2/layout/IconVerticalSolidList"/>
    <dgm:cxn modelId="{A0154182-3171-44DD-82B8-1A666319BD84}" type="presParOf" srcId="{6C0556B7-79F0-4A98-85A8-1978B5305DC2}" destId="{E76B6CFB-1C52-43A1-96A4-D8EEF14EEA90}" srcOrd="0" destOrd="0" presId="urn:microsoft.com/office/officeart/2018/2/layout/IconVerticalSolidList"/>
    <dgm:cxn modelId="{7D3BA495-8215-4267-8CCD-DFAF8AA3D627}" type="presParOf" srcId="{6C0556B7-79F0-4A98-85A8-1978B5305DC2}" destId="{B20E7148-4C59-4C64-90CC-E8ADC05B9966}" srcOrd="1" destOrd="0" presId="urn:microsoft.com/office/officeart/2018/2/layout/IconVerticalSolidList"/>
    <dgm:cxn modelId="{357050CA-991C-46E7-ABD8-37071F541BF4}" type="presParOf" srcId="{6C0556B7-79F0-4A98-85A8-1978B5305DC2}" destId="{6D42790F-ED01-47F0-AAE4-C28985F228FC}" srcOrd="2" destOrd="0" presId="urn:microsoft.com/office/officeart/2018/2/layout/IconVerticalSolidList"/>
    <dgm:cxn modelId="{3966E131-C0E1-4B94-8D12-ADDAFC6DC675}" type="presParOf" srcId="{6C0556B7-79F0-4A98-85A8-1978B5305DC2}" destId="{9D40DF84-AEF1-49A8-A71D-0E3A116BFF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EA1120-4B5C-40BF-8303-6357898825A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774B793-9465-4126-845B-D4B6EDE5AA7F}">
      <dgm:prSet/>
      <dgm:spPr/>
      <dgm:t>
        <a:bodyPr/>
        <a:lstStyle/>
        <a:p>
          <a:r>
            <a:rPr lang="en-US" b="1"/>
            <a:t>D1</a:t>
          </a:r>
          <a:r>
            <a:rPr lang="en-US"/>
            <a:t>: Every user of the system has a fiscal code that is unique.</a:t>
          </a:r>
        </a:p>
      </dgm:t>
    </dgm:pt>
    <dgm:pt modelId="{CF132A37-5795-42FD-95B1-A788CA525925}" type="parTrans" cxnId="{2DC6477F-858C-41DE-9DDC-3548F10B4B96}">
      <dgm:prSet/>
      <dgm:spPr/>
      <dgm:t>
        <a:bodyPr/>
        <a:lstStyle/>
        <a:p>
          <a:endParaRPr lang="en-US"/>
        </a:p>
      </dgm:t>
    </dgm:pt>
    <dgm:pt modelId="{35107ABA-FF59-496F-B4E6-505BD6FCB36E}" type="sibTrans" cxnId="{2DC6477F-858C-41DE-9DDC-3548F10B4B96}">
      <dgm:prSet/>
      <dgm:spPr/>
      <dgm:t>
        <a:bodyPr/>
        <a:lstStyle/>
        <a:p>
          <a:endParaRPr lang="en-US"/>
        </a:p>
      </dgm:t>
    </dgm:pt>
    <dgm:pt modelId="{0424C2BC-3D6B-4D90-A9E5-0D587C22FE4B}">
      <dgm:prSet/>
      <dgm:spPr/>
      <dgm:t>
        <a:bodyPr/>
        <a:lstStyle/>
        <a:p>
          <a:r>
            <a:rPr lang="en-US" b="1"/>
            <a:t>D2</a:t>
          </a:r>
          <a:r>
            <a:rPr lang="en-US"/>
            <a:t>: Every authority has a unique authority ID.</a:t>
          </a:r>
        </a:p>
      </dgm:t>
    </dgm:pt>
    <dgm:pt modelId="{17AB8977-C658-4F45-88C6-58F241D97875}" type="parTrans" cxnId="{9915F3FA-9CE5-4CA5-A4BC-151ACDE8F686}">
      <dgm:prSet/>
      <dgm:spPr/>
      <dgm:t>
        <a:bodyPr/>
        <a:lstStyle/>
        <a:p>
          <a:endParaRPr lang="en-US"/>
        </a:p>
      </dgm:t>
    </dgm:pt>
    <dgm:pt modelId="{BEC1CC65-ABF7-49C4-A94F-D14EC3B08E43}" type="sibTrans" cxnId="{9915F3FA-9CE5-4CA5-A4BC-151ACDE8F686}">
      <dgm:prSet/>
      <dgm:spPr/>
      <dgm:t>
        <a:bodyPr/>
        <a:lstStyle/>
        <a:p>
          <a:endParaRPr lang="en-US"/>
        </a:p>
      </dgm:t>
    </dgm:pt>
    <dgm:pt modelId="{7232ACC0-5AB8-42CD-989F-A83E4F29F2EA}">
      <dgm:prSet/>
      <dgm:spPr/>
      <dgm:t>
        <a:bodyPr/>
        <a:lstStyle/>
        <a:p>
          <a:r>
            <a:rPr lang="en-US" b="1"/>
            <a:t>D3</a:t>
          </a:r>
          <a:r>
            <a:rPr lang="en-US"/>
            <a:t>: User has a mobile phone equipped with a GPS, camera and an internet connection.</a:t>
          </a:r>
        </a:p>
      </dgm:t>
    </dgm:pt>
    <dgm:pt modelId="{B8B2E226-2695-4122-B1A8-3551E7B067F3}" type="parTrans" cxnId="{DA0561E8-773E-4085-845F-02E2637D6610}">
      <dgm:prSet/>
      <dgm:spPr/>
      <dgm:t>
        <a:bodyPr/>
        <a:lstStyle/>
        <a:p>
          <a:endParaRPr lang="en-US"/>
        </a:p>
      </dgm:t>
    </dgm:pt>
    <dgm:pt modelId="{53F48AC6-B506-48E6-AA53-0468D463BABC}" type="sibTrans" cxnId="{DA0561E8-773E-4085-845F-02E2637D6610}">
      <dgm:prSet/>
      <dgm:spPr/>
      <dgm:t>
        <a:bodyPr/>
        <a:lstStyle/>
        <a:p>
          <a:endParaRPr lang="en-US"/>
        </a:p>
      </dgm:t>
    </dgm:pt>
    <dgm:pt modelId="{590F7F1A-AE4C-4C43-8696-C68651015068}">
      <dgm:prSet/>
      <dgm:spPr/>
      <dgm:t>
        <a:bodyPr/>
        <a:lstStyle/>
        <a:p>
          <a:r>
            <a:rPr lang="en-US" b="1"/>
            <a:t>D4</a:t>
          </a:r>
          <a:r>
            <a:rPr lang="en-US"/>
            <a:t>: Safe Streets can access the location and date and time from the user's device automatically.</a:t>
          </a:r>
        </a:p>
      </dgm:t>
    </dgm:pt>
    <dgm:pt modelId="{B2760663-6517-4C0B-B2F1-26A8938F281C}" type="parTrans" cxnId="{87D56192-C0EE-401B-8927-FA0A1D187477}">
      <dgm:prSet/>
      <dgm:spPr/>
      <dgm:t>
        <a:bodyPr/>
        <a:lstStyle/>
        <a:p>
          <a:endParaRPr lang="en-US"/>
        </a:p>
      </dgm:t>
    </dgm:pt>
    <dgm:pt modelId="{57FB99D3-FEA6-456A-9A0D-5B751BE65280}" type="sibTrans" cxnId="{87D56192-C0EE-401B-8927-FA0A1D187477}">
      <dgm:prSet/>
      <dgm:spPr/>
      <dgm:t>
        <a:bodyPr/>
        <a:lstStyle/>
        <a:p>
          <a:endParaRPr lang="en-US"/>
        </a:p>
      </dgm:t>
    </dgm:pt>
    <dgm:pt modelId="{04762060-73EF-4CEE-BBA1-4DE9AE3C56BD}">
      <dgm:prSet/>
      <dgm:spPr/>
      <dgm:t>
        <a:bodyPr/>
        <a:lstStyle/>
        <a:p>
          <a:r>
            <a:rPr lang="en-US" b="1"/>
            <a:t>D5</a:t>
          </a:r>
          <a:r>
            <a:rPr lang="en-US"/>
            <a:t>: Authorities should have a computer with an internet connection.</a:t>
          </a:r>
        </a:p>
      </dgm:t>
    </dgm:pt>
    <dgm:pt modelId="{8A1A90B0-BABB-4B56-8F0A-06E2AA8CD203}" type="parTrans" cxnId="{88CDA8B3-12EB-44F5-BE3A-D8A125F2AA4D}">
      <dgm:prSet/>
      <dgm:spPr/>
      <dgm:t>
        <a:bodyPr/>
        <a:lstStyle/>
        <a:p>
          <a:endParaRPr lang="en-US"/>
        </a:p>
      </dgm:t>
    </dgm:pt>
    <dgm:pt modelId="{2027D2EA-E38D-49C5-9CB5-F7B1D929394C}" type="sibTrans" cxnId="{88CDA8B3-12EB-44F5-BE3A-D8A125F2AA4D}">
      <dgm:prSet/>
      <dgm:spPr/>
      <dgm:t>
        <a:bodyPr/>
        <a:lstStyle/>
        <a:p>
          <a:endParaRPr lang="en-US"/>
        </a:p>
      </dgm:t>
    </dgm:pt>
    <dgm:pt modelId="{DB467204-993E-43B6-A744-3ACE4321C043}">
      <dgm:prSet/>
      <dgm:spPr/>
      <dgm:t>
        <a:bodyPr/>
        <a:lstStyle/>
        <a:p>
          <a:r>
            <a:rPr lang="en-US" b="1"/>
            <a:t>D6</a:t>
          </a:r>
          <a:r>
            <a:rPr lang="en-US"/>
            <a:t>: The devices on which the services are exploited can provide real time information.</a:t>
          </a:r>
        </a:p>
      </dgm:t>
    </dgm:pt>
    <dgm:pt modelId="{2BD4BD25-7930-4AB6-985C-178D26D3B5D9}" type="parTrans" cxnId="{3F3902E8-6776-4AB4-9E6C-24DA45303A40}">
      <dgm:prSet/>
      <dgm:spPr/>
      <dgm:t>
        <a:bodyPr/>
        <a:lstStyle/>
        <a:p>
          <a:endParaRPr lang="en-US"/>
        </a:p>
      </dgm:t>
    </dgm:pt>
    <dgm:pt modelId="{7E767A7E-1785-4EBB-8E02-D7FF57C45729}" type="sibTrans" cxnId="{3F3902E8-6776-4AB4-9E6C-24DA45303A40}">
      <dgm:prSet/>
      <dgm:spPr/>
      <dgm:t>
        <a:bodyPr/>
        <a:lstStyle/>
        <a:p>
          <a:endParaRPr lang="en-US"/>
        </a:p>
      </dgm:t>
    </dgm:pt>
    <dgm:pt modelId="{5BEA667B-FB29-4216-A3E2-51174B020678}">
      <dgm:prSet/>
      <dgm:spPr/>
      <dgm:t>
        <a:bodyPr/>
        <a:lstStyle/>
        <a:p>
          <a:r>
            <a:rPr lang="en-US" b="1" dirty="0"/>
            <a:t>D7</a:t>
          </a:r>
          <a:r>
            <a:rPr lang="en-US" dirty="0"/>
            <a:t>: Unsafe areas are characterized with the highest number of violations and accidents.</a:t>
          </a:r>
        </a:p>
      </dgm:t>
    </dgm:pt>
    <dgm:pt modelId="{984B202D-2C5C-43C4-A654-FFAC4B7E7B41}" type="parTrans" cxnId="{E4ACEB6A-0DB1-4AE3-A2C9-7825C0BB469F}">
      <dgm:prSet/>
      <dgm:spPr/>
      <dgm:t>
        <a:bodyPr/>
        <a:lstStyle/>
        <a:p>
          <a:endParaRPr lang="en-US"/>
        </a:p>
      </dgm:t>
    </dgm:pt>
    <dgm:pt modelId="{2575923C-7DC7-4227-AC9A-6405EA0D0E2D}" type="sibTrans" cxnId="{E4ACEB6A-0DB1-4AE3-A2C9-7825C0BB469F}">
      <dgm:prSet/>
      <dgm:spPr/>
      <dgm:t>
        <a:bodyPr/>
        <a:lstStyle/>
        <a:p>
          <a:endParaRPr lang="en-US"/>
        </a:p>
      </dgm:t>
    </dgm:pt>
    <dgm:pt modelId="{72B33F95-C166-430E-94C7-95E78A13EDAE}" type="pres">
      <dgm:prSet presAssocID="{CDEA1120-4B5C-40BF-8303-6357898825AE}" presName="root" presStyleCnt="0">
        <dgm:presLayoutVars>
          <dgm:dir/>
          <dgm:resizeHandles val="exact"/>
        </dgm:presLayoutVars>
      </dgm:prSet>
      <dgm:spPr/>
    </dgm:pt>
    <dgm:pt modelId="{A249B5E1-A169-40F0-ACC8-B32E788C7FF2}" type="pres">
      <dgm:prSet presAssocID="{7774B793-9465-4126-845B-D4B6EDE5AA7F}" presName="compNode" presStyleCnt="0"/>
      <dgm:spPr/>
    </dgm:pt>
    <dgm:pt modelId="{871B7C37-7580-45C8-B08C-8CDEDED0108D}" type="pres">
      <dgm:prSet presAssocID="{7774B793-9465-4126-845B-D4B6EDE5AA7F}" presName="bgRect" presStyleLbl="bgShp" presStyleIdx="0" presStyleCnt="7"/>
      <dgm:spPr/>
    </dgm:pt>
    <dgm:pt modelId="{0A2F310C-0063-4702-B191-6E5D28F6152D}" type="pres">
      <dgm:prSet presAssocID="{7774B793-9465-4126-845B-D4B6EDE5AA7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Secure"/>
        </a:ext>
      </dgm:extLst>
    </dgm:pt>
    <dgm:pt modelId="{F50996CF-F85B-4772-9CD1-0141E844D448}" type="pres">
      <dgm:prSet presAssocID="{7774B793-9465-4126-845B-D4B6EDE5AA7F}" presName="spaceRect" presStyleCnt="0"/>
      <dgm:spPr/>
    </dgm:pt>
    <dgm:pt modelId="{0A907C62-AAC4-4501-920A-AEC0BA438162}" type="pres">
      <dgm:prSet presAssocID="{7774B793-9465-4126-845B-D4B6EDE5AA7F}" presName="parTx" presStyleLbl="revTx" presStyleIdx="0" presStyleCnt="7">
        <dgm:presLayoutVars>
          <dgm:chMax val="0"/>
          <dgm:chPref val="0"/>
        </dgm:presLayoutVars>
      </dgm:prSet>
      <dgm:spPr/>
    </dgm:pt>
    <dgm:pt modelId="{3F43546C-863B-4D1D-89DB-63670A6C66FB}" type="pres">
      <dgm:prSet presAssocID="{35107ABA-FF59-496F-B4E6-505BD6FCB36E}" presName="sibTrans" presStyleCnt="0"/>
      <dgm:spPr/>
    </dgm:pt>
    <dgm:pt modelId="{B59182EB-51FA-451A-B749-E644F669D07F}" type="pres">
      <dgm:prSet presAssocID="{0424C2BC-3D6B-4D90-A9E5-0D587C22FE4B}" presName="compNode" presStyleCnt="0"/>
      <dgm:spPr/>
    </dgm:pt>
    <dgm:pt modelId="{3183897F-34C7-4258-B35D-2E42BA561936}" type="pres">
      <dgm:prSet presAssocID="{0424C2BC-3D6B-4D90-A9E5-0D587C22FE4B}" presName="bgRect" presStyleLbl="bgShp" presStyleIdx="1" presStyleCnt="7"/>
      <dgm:spPr/>
    </dgm:pt>
    <dgm:pt modelId="{43DC3CC8-7B15-49F8-947A-270F11BAE129}" type="pres">
      <dgm:prSet presAssocID="{0424C2BC-3D6B-4D90-A9E5-0D587C22FE4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d Badge"/>
        </a:ext>
      </dgm:extLst>
    </dgm:pt>
    <dgm:pt modelId="{0FE7DAA6-D7DC-49BF-8817-678205D83A21}" type="pres">
      <dgm:prSet presAssocID="{0424C2BC-3D6B-4D90-A9E5-0D587C22FE4B}" presName="spaceRect" presStyleCnt="0"/>
      <dgm:spPr/>
    </dgm:pt>
    <dgm:pt modelId="{90407447-ECD0-4B82-AE7B-36E86222ECEE}" type="pres">
      <dgm:prSet presAssocID="{0424C2BC-3D6B-4D90-A9E5-0D587C22FE4B}" presName="parTx" presStyleLbl="revTx" presStyleIdx="1" presStyleCnt="7">
        <dgm:presLayoutVars>
          <dgm:chMax val="0"/>
          <dgm:chPref val="0"/>
        </dgm:presLayoutVars>
      </dgm:prSet>
      <dgm:spPr/>
    </dgm:pt>
    <dgm:pt modelId="{79E04ED0-3234-4B13-B25F-4E6D42D958F9}" type="pres">
      <dgm:prSet presAssocID="{BEC1CC65-ABF7-49C4-A94F-D14EC3B08E43}" presName="sibTrans" presStyleCnt="0"/>
      <dgm:spPr/>
    </dgm:pt>
    <dgm:pt modelId="{18030295-4EFE-4F58-A4DF-F72B07BD6D3B}" type="pres">
      <dgm:prSet presAssocID="{7232ACC0-5AB8-42CD-989F-A83E4F29F2EA}" presName="compNode" presStyleCnt="0"/>
      <dgm:spPr/>
    </dgm:pt>
    <dgm:pt modelId="{4FB5B381-E0C1-48C7-98E7-1561AD46AA67}" type="pres">
      <dgm:prSet presAssocID="{7232ACC0-5AB8-42CD-989F-A83E4F29F2EA}" presName="bgRect" presStyleLbl="bgShp" presStyleIdx="2" presStyleCnt="7"/>
      <dgm:spPr/>
    </dgm:pt>
    <dgm:pt modelId="{D1C46091-CBE7-4FC3-AFB5-64891E8385EA}" type="pres">
      <dgm:prSet presAssocID="{7232ACC0-5AB8-42CD-989F-A83E4F29F2E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ell Phone"/>
        </a:ext>
      </dgm:extLst>
    </dgm:pt>
    <dgm:pt modelId="{D9478C7B-75A6-4944-B92C-833FD60FC94B}" type="pres">
      <dgm:prSet presAssocID="{7232ACC0-5AB8-42CD-989F-A83E4F29F2EA}" presName="spaceRect" presStyleCnt="0"/>
      <dgm:spPr/>
    </dgm:pt>
    <dgm:pt modelId="{E997A4BF-38BD-4798-8745-EE94825FA402}" type="pres">
      <dgm:prSet presAssocID="{7232ACC0-5AB8-42CD-989F-A83E4F29F2EA}" presName="parTx" presStyleLbl="revTx" presStyleIdx="2" presStyleCnt="7">
        <dgm:presLayoutVars>
          <dgm:chMax val="0"/>
          <dgm:chPref val="0"/>
        </dgm:presLayoutVars>
      </dgm:prSet>
      <dgm:spPr/>
    </dgm:pt>
    <dgm:pt modelId="{20A79D02-D727-4161-A198-23BDFAAF1839}" type="pres">
      <dgm:prSet presAssocID="{53F48AC6-B506-48E6-AA53-0468D463BABC}" presName="sibTrans" presStyleCnt="0"/>
      <dgm:spPr/>
    </dgm:pt>
    <dgm:pt modelId="{25BF17B0-D141-4D7C-A2C8-F37F3D54B739}" type="pres">
      <dgm:prSet presAssocID="{590F7F1A-AE4C-4C43-8696-C68651015068}" presName="compNode" presStyleCnt="0"/>
      <dgm:spPr/>
    </dgm:pt>
    <dgm:pt modelId="{CB759016-D135-4F34-A8C1-FC8FD3F69F66}" type="pres">
      <dgm:prSet presAssocID="{590F7F1A-AE4C-4C43-8696-C68651015068}" presName="bgRect" presStyleLbl="bgShp" presStyleIdx="3" presStyleCnt="7"/>
      <dgm:spPr/>
    </dgm:pt>
    <dgm:pt modelId="{320B69A2-E927-4B82-84D7-E6F2919ED195}" type="pres">
      <dgm:prSet presAssocID="{590F7F1A-AE4C-4C43-8696-C6865101506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et"/>
        </a:ext>
      </dgm:extLst>
    </dgm:pt>
    <dgm:pt modelId="{7165AE9B-B248-4167-8E19-700DC26B4701}" type="pres">
      <dgm:prSet presAssocID="{590F7F1A-AE4C-4C43-8696-C68651015068}" presName="spaceRect" presStyleCnt="0"/>
      <dgm:spPr/>
    </dgm:pt>
    <dgm:pt modelId="{D8A4CF24-693D-4A1A-87FA-98EB40C55477}" type="pres">
      <dgm:prSet presAssocID="{590F7F1A-AE4C-4C43-8696-C68651015068}" presName="parTx" presStyleLbl="revTx" presStyleIdx="3" presStyleCnt="7">
        <dgm:presLayoutVars>
          <dgm:chMax val="0"/>
          <dgm:chPref val="0"/>
        </dgm:presLayoutVars>
      </dgm:prSet>
      <dgm:spPr/>
    </dgm:pt>
    <dgm:pt modelId="{B453120C-5048-4118-91FD-70A78E91DFD2}" type="pres">
      <dgm:prSet presAssocID="{57FB99D3-FEA6-456A-9A0D-5B751BE65280}" presName="sibTrans" presStyleCnt="0"/>
      <dgm:spPr/>
    </dgm:pt>
    <dgm:pt modelId="{8E2997EE-17B6-4BB6-A848-BF3EE93212D5}" type="pres">
      <dgm:prSet presAssocID="{04762060-73EF-4CEE-BBA1-4DE9AE3C56BD}" presName="compNode" presStyleCnt="0"/>
      <dgm:spPr/>
    </dgm:pt>
    <dgm:pt modelId="{C221FEB9-3F03-417D-A5C8-2A4B56095542}" type="pres">
      <dgm:prSet presAssocID="{04762060-73EF-4CEE-BBA1-4DE9AE3C56BD}" presName="bgRect" presStyleLbl="bgShp" presStyleIdx="4" presStyleCnt="7"/>
      <dgm:spPr/>
    </dgm:pt>
    <dgm:pt modelId="{F8FBB2A0-76BB-4605-8481-C130C0B8CCA8}" type="pres">
      <dgm:prSet presAssocID="{04762060-73EF-4CEE-BBA1-4DE9AE3C56B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Internet"/>
        </a:ext>
      </dgm:extLst>
    </dgm:pt>
    <dgm:pt modelId="{6847A805-60D2-47F5-8E93-C316894586D8}" type="pres">
      <dgm:prSet presAssocID="{04762060-73EF-4CEE-BBA1-4DE9AE3C56BD}" presName="spaceRect" presStyleCnt="0"/>
      <dgm:spPr/>
    </dgm:pt>
    <dgm:pt modelId="{5835468A-E51F-4953-8A72-33F0CFCB575B}" type="pres">
      <dgm:prSet presAssocID="{04762060-73EF-4CEE-BBA1-4DE9AE3C56BD}" presName="parTx" presStyleLbl="revTx" presStyleIdx="4" presStyleCnt="7">
        <dgm:presLayoutVars>
          <dgm:chMax val="0"/>
          <dgm:chPref val="0"/>
        </dgm:presLayoutVars>
      </dgm:prSet>
      <dgm:spPr/>
    </dgm:pt>
    <dgm:pt modelId="{3A6C05C6-CA2D-4F42-83C2-4403D2AB7FA1}" type="pres">
      <dgm:prSet presAssocID="{2027D2EA-E38D-49C5-9CB5-F7B1D929394C}" presName="sibTrans" presStyleCnt="0"/>
      <dgm:spPr/>
    </dgm:pt>
    <dgm:pt modelId="{90BAB0DA-444F-43A9-98B1-095BD1BF10AC}" type="pres">
      <dgm:prSet presAssocID="{DB467204-993E-43B6-A744-3ACE4321C043}" presName="compNode" presStyleCnt="0"/>
      <dgm:spPr/>
    </dgm:pt>
    <dgm:pt modelId="{B601BD22-3F25-42FE-AEC7-798995CA9A20}" type="pres">
      <dgm:prSet presAssocID="{DB467204-993E-43B6-A744-3ACE4321C043}" presName="bgRect" presStyleLbl="bgShp" presStyleIdx="5" presStyleCnt="7"/>
      <dgm:spPr/>
    </dgm:pt>
    <dgm:pt modelId="{80561154-0B16-4B9B-BFF3-341012A752D9}" type="pres">
      <dgm:prSet presAssocID="{DB467204-993E-43B6-A744-3ACE4321C04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C"/>
        </a:ext>
      </dgm:extLst>
    </dgm:pt>
    <dgm:pt modelId="{54530608-8517-4D69-8C35-8E87B1A5F555}" type="pres">
      <dgm:prSet presAssocID="{DB467204-993E-43B6-A744-3ACE4321C043}" presName="spaceRect" presStyleCnt="0"/>
      <dgm:spPr/>
    </dgm:pt>
    <dgm:pt modelId="{0017DAEB-A9C2-41EB-B487-EA3AE0F3B72D}" type="pres">
      <dgm:prSet presAssocID="{DB467204-993E-43B6-A744-3ACE4321C043}" presName="parTx" presStyleLbl="revTx" presStyleIdx="5" presStyleCnt="7">
        <dgm:presLayoutVars>
          <dgm:chMax val="0"/>
          <dgm:chPref val="0"/>
        </dgm:presLayoutVars>
      </dgm:prSet>
      <dgm:spPr/>
    </dgm:pt>
    <dgm:pt modelId="{B68EC010-E16A-409F-A0F4-4F3B2B341632}" type="pres">
      <dgm:prSet presAssocID="{7E767A7E-1785-4EBB-8E02-D7FF57C45729}" presName="sibTrans" presStyleCnt="0"/>
      <dgm:spPr/>
    </dgm:pt>
    <dgm:pt modelId="{6EAACCC7-26BF-42BA-B7F9-3A119CD1D256}" type="pres">
      <dgm:prSet presAssocID="{5BEA667B-FB29-4216-A3E2-51174B020678}" presName="compNode" presStyleCnt="0"/>
      <dgm:spPr/>
    </dgm:pt>
    <dgm:pt modelId="{3B48DDE5-63A9-4B62-82FC-353D02BFE82B}" type="pres">
      <dgm:prSet presAssocID="{5BEA667B-FB29-4216-A3E2-51174B020678}" presName="bgRect" presStyleLbl="bgShp" presStyleIdx="6" presStyleCnt="7"/>
      <dgm:spPr/>
    </dgm:pt>
    <dgm:pt modelId="{104E4DEF-DDFB-4592-A06C-FD942FAA9597}" type="pres">
      <dgm:prSet presAssocID="{5BEA667B-FB29-4216-A3E2-51174B02067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axi"/>
        </a:ext>
      </dgm:extLst>
    </dgm:pt>
    <dgm:pt modelId="{AF3764FB-1C04-440C-B25B-90493EC0AE4F}" type="pres">
      <dgm:prSet presAssocID="{5BEA667B-FB29-4216-A3E2-51174B020678}" presName="spaceRect" presStyleCnt="0"/>
      <dgm:spPr/>
    </dgm:pt>
    <dgm:pt modelId="{5C865A1B-6339-4354-9148-AADC39B5F49F}" type="pres">
      <dgm:prSet presAssocID="{5BEA667B-FB29-4216-A3E2-51174B020678}" presName="parTx" presStyleLbl="revTx" presStyleIdx="6" presStyleCnt="7">
        <dgm:presLayoutVars>
          <dgm:chMax val="0"/>
          <dgm:chPref val="0"/>
        </dgm:presLayoutVars>
      </dgm:prSet>
      <dgm:spPr/>
    </dgm:pt>
  </dgm:ptLst>
  <dgm:cxnLst>
    <dgm:cxn modelId="{AEE2DD42-DD80-4AEA-8CDA-3BA26E1F898C}" type="presOf" srcId="{590F7F1A-AE4C-4C43-8696-C68651015068}" destId="{D8A4CF24-693D-4A1A-87FA-98EB40C55477}" srcOrd="0" destOrd="0" presId="urn:microsoft.com/office/officeart/2018/2/layout/IconVerticalSolidList"/>
    <dgm:cxn modelId="{2A2AFA42-4A1F-4909-9F0A-384E88774203}" type="presOf" srcId="{0424C2BC-3D6B-4D90-A9E5-0D587C22FE4B}" destId="{90407447-ECD0-4B82-AE7B-36E86222ECEE}" srcOrd="0" destOrd="0" presId="urn:microsoft.com/office/officeart/2018/2/layout/IconVerticalSolidList"/>
    <dgm:cxn modelId="{E4ACEB6A-0DB1-4AE3-A2C9-7825C0BB469F}" srcId="{CDEA1120-4B5C-40BF-8303-6357898825AE}" destId="{5BEA667B-FB29-4216-A3E2-51174B020678}" srcOrd="6" destOrd="0" parTransId="{984B202D-2C5C-43C4-A654-FFAC4B7E7B41}" sibTransId="{2575923C-7DC7-4227-AC9A-6405EA0D0E2D}"/>
    <dgm:cxn modelId="{79699654-F26F-4766-BF42-6E35522CF7D2}" type="presOf" srcId="{04762060-73EF-4CEE-BBA1-4DE9AE3C56BD}" destId="{5835468A-E51F-4953-8A72-33F0CFCB575B}" srcOrd="0" destOrd="0" presId="urn:microsoft.com/office/officeart/2018/2/layout/IconVerticalSolidList"/>
    <dgm:cxn modelId="{84B2E07A-C389-4BAF-902B-104BACD15AA9}" type="presOf" srcId="{7774B793-9465-4126-845B-D4B6EDE5AA7F}" destId="{0A907C62-AAC4-4501-920A-AEC0BA438162}" srcOrd="0" destOrd="0" presId="urn:microsoft.com/office/officeart/2018/2/layout/IconVerticalSolidList"/>
    <dgm:cxn modelId="{2DC6477F-858C-41DE-9DDC-3548F10B4B96}" srcId="{CDEA1120-4B5C-40BF-8303-6357898825AE}" destId="{7774B793-9465-4126-845B-D4B6EDE5AA7F}" srcOrd="0" destOrd="0" parTransId="{CF132A37-5795-42FD-95B1-A788CA525925}" sibTransId="{35107ABA-FF59-496F-B4E6-505BD6FCB36E}"/>
    <dgm:cxn modelId="{2A10FB82-DBED-493B-ADCB-FC31308B5B1C}" type="presOf" srcId="{5BEA667B-FB29-4216-A3E2-51174B020678}" destId="{5C865A1B-6339-4354-9148-AADC39B5F49F}" srcOrd="0" destOrd="0" presId="urn:microsoft.com/office/officeart/2018/2/layout/IconVerticalSolidList"/>
    <dgm:cxn modelId="{3DF6AF8C-7FEF-489E-8AE1-72C03FF43F76}" type="presOf" srcId="{DB467204-993E-43B6-A744-3ACE4321C043}" destId="{0017DAEB-A9C2-41EB-B487-EA3AE0F3B72D}" srcOrd="0" destOrd="0" presId="urn:microsoft.com/office/officeart/2018/2/layout/IconVerticalSolidList"/>
    <dgm:cxn modelId="{3818B28E-DD3C-4F15-88C5-5E00C908CB14}" type="presOf" srcId="{CDEA1120-4B5C-40BF-8303-6357898825AE}" destId="{72B33F95-C166-430E-94C7-95E78A13EDAE}" srcOrd="0" destOrd="0" presId="urn:microsoft.com/office/officeart/2018/2/layout/IconVerticalSolidList"/>
    <dgm:cxn modelId="{87D56192-C0EE-401B-8927-FA0A1D187477}" srcId="{CDEA1120-4B5C-40BF-8303-6357898825AE}" destId="{590F7F1A-AE4C-4C43-8696-C68651015068}" srcOrd="3" destOrd="0" parTransId="{B2760663-6517-4C0B-B2F1-26A8938F281C}" sibTransId="{57FB99D3-FEA6-456A-9A0D-5B751BE65280}"/>
    <dgm:cxn modelId="{67FC7AA8-AC3C-4A0E-90E0-70EC60124017}" type="presOf" srcId="{7232ACC0-5AB8-42CD-989F-A83E4F29F2EA}" destId="{E997A4BF-38BD-4798-8745-EE94825FA402}" srcOrd="0" destOrd="0" presId="urn:microsoft.com/office/officeart/2018/2/layout/IconVerticalSolidList"/>
    <dgm:cxn modelId="{88CDA8B3-12EB-44F5-BE3A-D8A125F2AA4D}" srcId="{CDEA1120-4B5C-40BF-8303-6357898825AE}" destId="{04762060-73EF-4CEE-BBA1-4DE9AE3C56BD}" srcOrd="4" destOrd="0" parTransId="{8A1A90B0-BABB-4B56-8F0A-06E2AA8CD203}" sibTransId="{2027D2EA-E38D-49C5-9CB5-F7B1D929394C}"/>
    <dgm:cxn modelId="{3F3902E8-6776-4AB4-9E6C-24DA45303A40}" srcId="{CDEA1120-4B5C-40BF-8303-6357898825AE}" destId="{DB467204-993E-43B6-A744-3ACE4321C043}" srcOrd="5" destOrd="0" parTransId="{2BD4BD25-7930-4AB6-985C-178D26D3B5D9}" sibTransId="{7E767A7E-1785-4EBB-8E02-D7FF57C45729}"/>
    <dgm:cxn modelId="{DA0561E8-773E-4085-845F-02E2637D6610}" srcId="{CDEA1120-4B5C-40BF-8303-6357898825AE}" destId="{7232ACC0-5AB8-42CD-989F-A83E4F29F2EA}" srcOrd="2" destOrd="0" parTransId="{B8B2E226-2695-4122-B1A8-3551E7B067F3}" sibTransId="{53F48AC6-B506-48E6-AA53-0468D463BABC}"/>
    <dgm:cxn modelId="{9915F3FA-9CE5-4CA5-A4BC-151ACDE8F686}" srcId="{CDEA1120-4B5C-40BF-8303-6357898825AE}" destId="{0424C2BC-3D6B-4D90-A9E5-0D587C22FE4B}" srcOrd="1" destOrd="0" parTransId="{17AB8977-C658-4F45-88C6-58F241D97875}" sibTransId="{BEC1CC65-ABF7-49C4-A94F-D14EC3B08E43}"/>
    <dgm:cxn modelId="{AC599813-11C0-4EB0-AC68-A1B7F7E870DE}" type="presParOf" srcId="{72B33F95-C166-430E-94C7-95E78A13EDAE}" destId="{A249B5E1-A169-40F0-ACC8-B32E788C7FF2}" srcOrd="0" destOrd="0" presId="urn:microsoft.com/office/officeart/2018/2/layout/IconVerticalSolidList"/>
    <dgm:cxn modelId="{DB9A9E6E-9A6B-4784-B2EF-10A10245A2EF}" type="presParOf" srcId="{A249B5E1-A169-40F0-ACC8-B32E788C7FF2}" destId="{871B7C37-7580-45C8-B08C-8CDEDED0108D}" srcOrd="0" destOrd="0" presId="urn:microsoft.com/office/officeart/2018/2/layout/IconVerticalSolidList"/>
    <dgm:cxn modelId="{016858E1-A67B-44D1-855E-50B3F6756DA5}" type="presParOf" srcId="{A249B5E1-A169-40F0-ACC8-B32E788C7FF2}" destId="{0A2F310C-0063-4702-B191-6E5D28F6152D}" srcOrd="1" destOrd="0" presId="urn:microsoft.com/office/officeart/2018/2/layout/IconVerticalSolidList"/>
    <dgm:cxn modelId="{A7F3E6E2-8412-4325-AFA7-3F6C738E963B}" type="presParOf" srcId="{A249B5E1-A169-40F0-ACC8-B32E788C7FF2}" destId="{F50996CF-F85B-4772-9CD1-0141E844D448}" srcOrd="2" destOrd="0" presId="urn:microsoft.com/office/officeart/2018/2/layout/IconVerticalSolidList"/>
    <dgm:cxn modelId="{85CFAD41-F7E4-4E0D-809F-0A105F30EF12}" type="presParOf" srcId="{A249B5E1-A169-40F0-ACC8-B32E788C7FF2}" destId="{0A907C62-AAC4-4501-920A-AEC0BA438162}" srcOrd="3" destOrd="0" presId="urn:microsoft.com/office/officeart/2018/2/layout/IconVerticalSolidList"/>
    <dgm:cxn modelId="{B7A5CD01-B636-4C34-A180-5C14101DDCBE}" type="presParOf" srcId="{72B33F95-C166-430E-94C7-95E78A13EDAE}" destId="{3F43546C-863B-4D1D-89DB-63670A6C66FB}" srcOrd="1" destOrd="0" presId="urn:microsoft.com/office/officeart/2018/2/layout/IconVerticalSolidList"/>
    <dgm:cxn modelId="{3B3663B3-EBF3-4FE2-882B-44B5ACD19D14}" type="presParOf" srcId="{72B33F95-C166-430E-94C7-95E78A13EDAE}" destId="{B59182EB-51FA-451A-B749-E644F669D07F}" srcOrd="2" destOrd="0" presId="urn:microsoft.com/office/officeart/2018/2/layout/IconVerticalSolidList"/>
    <dgm:cxn modelId="{1CEE2C42-3DD2-46BD-B3AD-D6B6C17D1826}" type="presParOf" srcId="{B59182EB-51FA-451A-B749-E644F669D07F}" destId="{3183897F-34C7-4258-B35D-2E42BA561936}" srcOrd="0" destOrd="0" presId="urn:microsoft.com/office/officeart/2018/2/layout/IconVerticalSolidList"/>
    <dgm:cxn modelId="{56F04F58-5BA9-451D-8EF6-F6526B184104}" type="presParOf" srcId="{B59182EB-51FA-451A-B749-E644F669D07F}" destId="{43DC3CC8-7B15-49F8-947A-270F11BAE129}" srcOrd="1" destOrd="0" presId="urn:microsoft.com/office/officeart/2018/2/layout/IconVerticalSolidList"/>
    <dgm:cxn modelId="{03678A0F-08F3-489B-8332-BA4D59F5B480}" type="presParOf" srcId="{B59182EB-51FA-451A-B749-E644F669D07F}" destId="{0FE7DAA6-D7DC-49BF-8817-678205D83A21}" srcOrd="2" destOrd="0" presId="urn:microsoft.com/office/officeart/2018/2/layout/IconVerticalSolidList"/>
    <dgm:cxn modelId="{5EB07902-A2EC-4773-A2A2-86ED269BC690}" type="presParOf" srcId="{B59182EB-51FA-451A-B749-E644F669D07F}" destId="{90407447-ECD0-4B82-AE7B-36E86222ECEE}" srcOrd="3" destOrd="0" presId="urn:microsoft.com/office/officeart/2018/2/layout/IconVerticalSolidList"/>
    <dgm:cxn modelId="{03BE6536-7684-4028-91EF-F72E38E51B7F}" type="presParOf" srcId="{72B33F95-C166-430E-94C7-95E78A13EDAE}" destId="{79E04ED0-3234-4B13-B25F-4E6D42D958F9}" srcOrd="3" destOrd="0" presId="urn:microsoft.com/office/officeart/2018/2/layout/IconVerticalSolidList"/>
    <dgm:cxn modelId="{E94C4A88-2A8B-4DB9-9A63-01F28B02258D}" type="presParOf" srcId="{72B33F95-C166-430E-94C7-95E78A13EDAE}" destId="{18030295-4EFE-4F58-A4DF-F72B07BD6D3B}" srcOrd="4" destOrd="0" presId="urn:microsoft.com/office/officeart/2018/2/layout/IconVerticalSolidList"/>
    <dgm:cxn modelId="{6EC11102-C9FA-4A6F-96CB-439B2EEA9D63}" type="presParOf" srcId="{18030295-4EFE-4F58-A4DF-F72B07BD6D3B}" destId="{4FB5B381-E0C1-48C7-98E7-1561AD46AA67}" srcOrd="0" destOrd="0" presId="urn:microsoft.com/office/officeart/2018/2/layout/IconVerticalSolidList"/>
    <dgm:cxn modelId="{047EE8E7-AB8C-47A8-A65F-199537D1070A}" type="presParOf" srcId="{18030295-4EFE-4F58-A4DF-F72B07BD6D3B}" destId="{D1C46091-CBE7-4FC3-AFB5-64891E8385EA}" srcOrd="1" destOrd="0" presId="urn:microsoft.com/office/officeart/2018/2/layout/IconVerticalSolidList"/>
    <dgm:cxn modelId="{F80182D5-73CB-4A6E-91D2-2A7577DD0320}" type="presParOf" srcId="{18030295-4EFE-4F58-A4DF-F72B07BD6D3B}" destId="{D9478C7B-75A6-4944-B92C-833FD60FC94B}" srcOrd="2" destOrd="0" presId="urn:microsoft.com/office/officeart/2018/2/layout/IconVerticalSolidList"/>
    <dgm:cxn modelId="{04B5D4F8-0306-41B1-9073-EA973158178F}" type="presParOf" srcId="{18030295-4EFE-4F58-A4DF-F72B07BD6D3B}" destId="{E997A4BF-38BD-4798-8745-EE94825FA402}" srcOrd="3" destOrd="0" presId="urn:microsoft.com/office/officeart/2018/2/layout/IconVerticalSolidList"/>
    <dgm:cxn modelId="{EDFA3ADB-311B-4B03-AF51-4936E07BCED2}" type="presParOf" srcId="{72B33F95-C166-430E-94C7-95E78A13EDAE}" destId="{20A79D02-D727-4161-A198-23BDFAAF1839}" srcOrd="5" destOrd="0" presId="urn:microsoft.com/office/officeart/2018/2/layout/IconVerticalSolidList"/>
    <dgm:cxn modelId="{F601C516-3863-4111-82B0-888E8489DA7B}" type="presParOf" srcId="{72B33F95-C166-430E-94C7-95E78A13EDAE}" destId="{25BF17B0-D141-4D7C-A2C8-F37F3D54B739}" srcOrd="6" destOrd="0" presId="urn:microsoft.com/office/officeart/2018/2/layout/IconVerticalSolidList"/>
    <dgm:cxn modelId="{E691157C-5725-4A2C-AFAD-D5D4BA6112E7}" type="presParOf" srcId="{25BF17B0-D141-4D7C-A2C8-F37F3D54B739}" destId="{CB759016-D135-4F34-A8C1-FC8FD3F69F66}" srcOrd="0" destOrd="0" presId="urn:microsoft.com/office/officeart/2018/2/layout/IconVerticalSolidList"/>
    <dgm:cxn modelId="{8F6F4516-BBA3-4763-83E0-393CC2ACB629}" type="presParOf" srcId="{25BF17B0-D141-4D7C-A2C8-F37F3D54B739}" destId="{320B69A2-E927-4B82-84D7-E6F2919ED195}" srcOrd="1" destOrd="0" presId="urn:microsoft.com/office/officeart/2018/2/layout/IconVerticalSolidList"/>
    <dgm:cxn modelId="{64703D6C-146E-4B43-BAFC-6C3CF4E138C1}" type="presParOf" srcId="{25BF17B0-D141-4D7C-A2C8-F37F3D54B739}" destId="{7165AE9B-B248-4167-8E19-700DC26B4701}" srcOrd="2" destOrd="0" presId="urn:microsoft.com/office/officeart/2018/2/layout/IconVerticalSolidList"/>
    <dgm:cxn modelId="{25571007-828F-475A-A5BD-8787E07E3A12}" type="presParOf" srcId="{25BF17B0-D141-4D7C-A2C8-F37F3D54B739}" destId="{D8A4CF24-693D-4A1A-87FA-98EB40C55477}" srcOrd="3" destOrd="0" presId="urn:microsoft.com/office/officeart/2018/2/layout/IconVerticalSolidList"/>
    <dgm:cxn modelId="{300A011B-5A9C-4240-846F-84BEF9DE8C3C}" type="presParOf" srcId="{72B33F95-C166-430E-94C7-95E78A13EDAE}" destId="{B453120C-5048-4118-91FD-70A78E91DFD2}" srcOrd="7" destOrd="0" presId="urn:microsoft.com/office/officeart/2018/2/layout/IconVerticalSolidList"/>
    <dgm:cxn modelId="{0BB44615-9EAD-416C-BC18-B937EEBDC52E}" type="presParOf" srcId="{72B33F95-C166-430E-94C7-95E78A13EDAE}" destId="{8E2997EE-17B6-4BB6-A848-BF3EE93212D5}" srcOrd="8" destOrd="0" presId="urn:microsoft.com/office/officeart/2018/2/layout/IconVerticalSolidList"/>
    <dgm:cxn modelId="{35985BF0-7063-4C7E-9B88-9A173F63FFAB}" type="presParOf" srcId="{8E2997EE-17B6-4BB6-A848-BF3EE93212D5}" destId="{C221FEB9-3F03-417D-A5C8-2A4B56095542}" srcOrd="0" destOrd="0" presId="urn:microsoft.com/office/officeart/2018/2/layout/IconVerticalSolidList"/>
    <dgm:cxn modelId="{2CCAB732-E3E2-4EB9-9855-205F59818E50}" type="presParOf" srcId="{8E2997EE-17B6-4BB6-A848-BF3EE93212D5}" destId="{F8FBB2A0-76BB-4605-8481-C130C0B8CCA8}" srcOrd="1" destOrd="0" presId="urn:microsoft.com/office/officeart/2018/2/layout/IconVerticalSolidList"/>
    <dgm:cxn modelId="{63029B04-41D9-4B89-828D-AF163F5BB810}" type="presParOf" srcId="{8E2997EE-17B6-4BB6-A848-BF3EE93212D5}" destId="{6847A805-60D2-47F5-8E93-C316894586D8}" srcOrd="2" destOrd="0" presId="urn:microsoft.com/office/officeart/2018/2/layout/IconVerticalSolidList"/>
    <dgm:cxn modelId="{5251887A-E1F1-460A-A9A4-6B00A8688103}" type="presParOf" srcId="{8E2997EE-17B6-4BB6-A848-BF3EE93212D5}" destId="{5835468A-E51F-4953-8A72-33F0CFCB575B}" srcOrd="3" destOrd="0" presId="urn:microsoft.com/office/officeart/2018/2/layout/IconVerticalSolidList"/>
    <dgm:cxn modelId="{70D1EF5B-1A36-4B1D-B156-D22E2799076C}" type="presParOf" srcId="{72B33F95-C166-430E-94C7-95E78A13EDAE}" destId="{3A6C05C6-CA2D-4F42-83C2-4403D2AB7FA1}" srcOrd="9" destOrd="0" presId="urn:microsoft.com/office/officeart/2018/2/layout/IconVerticalSolidList"/>
    <dgm:cxn modelId="{2D11440A-6B7C-48AC-8C16-F9BD70359477}" type="presParOf" srcId="{72B33F95-C166-430E-94C7-95E78A13EDAE}" destId="{90BAB0DA-444F-43A9-98B1-095BD1BF10AC}" srcOrd="10" destOrd="0" presId="urn:microsoft.com/office/officeart/2018/2/layout/IconVerticalSolidList"/>
    <dgm:cxn modelId="{13F01C14-9C9A-42FF-87E9-341E5687C909}" type="presParOf" srcId="{90BAB0DA-444F-43A9-98B1-095BD1BF10AC}" destId="{B601BD22-3F25-42FE-AEC7-798995CA9A20}" srcOrd="0" destOrd="0" presId="urn:microsoft.com/office/officeart/2018/2/layout/IconVerticalSolidList"/>
    <dgm:cxn modelId="{D2473731-9851-4FE7-93C1-639ED8F00585}" type="presParOf" srcId="{90BAB0DA-444F-43A9-98B1-095BD1BF10AC}" destId="{80561154-0B16-4B9B-BFF3-341012A752D9}" srcOrd="1" destOrd="0" presId="urn:microsoft.com/office/officeart/2018/2/layout/IconVerticalSolidList"/>
    <dgm:cxn modelId="{63DBD356-7BE8-42DC-99A2-F36C6339EC64}" type="presParOf" srcId="{90BAB0DA-444F-43A9-98B1-095BD1BF10AC}" destId="{54530608-8517-4D69-8C35-8E87B1A5F555}" srcOrd="2" destOrd="0" presId="urn:microsoft.com/office/officeart/2018/2/layout/IconVerticalSolidList"/>
    <dgm:cxn modelId="{419443AC-D2EF-4996-B8E1-1E3DAEB8811F}" type="presParOf" srcId="{90BAB0DA-444F-43A9-98B1-095BD1BF10AC}" destId="{0017DAEB-A9C2-41EB-B487-EA3AE0F3B72D}" srcOrd="3" destOrd="0" presId="urn:microsoft.com/office/officeart/2018/2/layout/IconVerticalSolidList"/>
    <dgm:cxn modelId="{A9253BC5-191A-48D3-B747-9CC8EE2FEC20}" type="presParOf" srcId="{72B33F95-C166-430E-94C7-95E78A13EDAE}" destId="{B68EC010-E16A-409F-A0F4-4F3B2B341632}" srcOrd="11" destOrd="0" presId="urn:microsoft.com/office/officeart/2018/2/layout/IconVerticalSolidList"/>
    <dgm:cxn modelId="{5AAE5F10-961C-4394-A943-3C89C018B15A}" type="presParOf" srcId="{72B33F95-C166-430E-94C7-95E78A13EDAE}" destId="{6EAACCC7-26BF-42BA-B7F9-3A119CD1D256}" srcOrd="12" destOrd="0" presId="urn:microsoft.com/office/officeart/2018/2/layout/IconVerticalSolidList"/>
    <dgm:cxn modelId="{52C84240-1C0D-41FD-8813-6EDF91BC98A9}" type="presParOf" srcId="{6EAACCC7-26BF-42BA-B7F9-3A119CD1D256}" destId="{3B48DDE5-63A9-4B62-82FC-353D02BFE82B}" srcOrd="0" destOrd="0" presId="urn:microsoft.com/office/officeart/2018/2/layout/IconVerticalSolidList"/>
    <dgm:cxn modelId="{EC88269D-C94F-4A9A-A18F-276654468FE1}" type="presParOf" srcId="{6EAACCC7-26BF-42BA-B7F9-3A119CD1D256}" destId="{104E4DEF-DDFB-4592-A06C-FD942FAA9597}" srcOrd="1" destOrd="0" presId="urn:microsoft.com/office/officeart/2018/2/layout/IconVerticalSolidList"/>
    <dgm:cxn modelId="{C4E7608C-BFB1-4212-9644-454BBC0E4420}" type="presParOf" srcId="{6EAACCC7-26BF-42BA-B7F9-3A119CD1D256}" destId="{AF3764FB-1C04-440C-B25B-90493EC0AE4F}" srcOrd="2" destOrd="0" presId="urn:microsoft.com/office/officeart/2018/2/layout/IconVerticalSolidList"/>
    <dgm:cxn modelId="{D49F6C3D-9EAD-4234-8873-5B8E38CC3C40}" type="presParOf" srcId="{6EAACCC7-26BF-42BA-B7F9-3A119CD1D256}" destId="{5C865A1B-6339-4354-9148-AADC39B5F4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B4C8A4-4468-4F53-83B1-1411AE12E42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F62F6C-E903-4117-A0EB-05845E3A5606}">
      <dgm:prSet/>
      <dgm:spPr/>
      <dgm:t>
        <a:bodyPr/>
        <a:lstStyle/>
        <a:p>
          <a:r>
            <a:rPr lang="en-IN"/>
            <a:t>Test coverage- conformance mapping of business requirements and test cases.</a:t>
          </a:r>
          <a:endParaRPr lang="en-US"/>
        </a:p>
      </dgm:t>
    </dgm:pt>
    <dgm:pt modelId="{11D47641-0833-47AF-994A-6DF1B174A13C}" type="parTrans" cxnId="{C122730E-A46D-4CCF-AEC1-384188C322FF}">
      <dgm:prSet/>
      <dgm:spPr/>
      <dgm:t>
        <a:bodyPr/>
        <a:lstStyle/>
        <a:p>
          <a:endParaRPr lang="en-US"/>
        </a:p>
      </dgm:t>
    </dgm:pt>
    <dgm:pt modelId="{FC020B78-310A-40ED-BDB4-8F6A7A55F57C}" type="sibTrans" cxnId="{C122730E-A46D-4CCF-AEC1-384188C322FF}">
      <dgm:prSet/>
      <dgm:spPr/>
      <dgm:t>
        <a:bodyPr/>
        <a:lstStyle/>
        <a:p>
          <a:endParaRPr lang="en-US"/>
        </a:p>
      </dgm:t>
    </dgm:pt>
    <dgm:pt modelId="{F2B870C3-0720-4AE6-A019-B3DD5586BA3E}">
      <dgm:prSet/>
      <dgm:spPr/>
      <dgm:t>
        <a:bodyPr/>
        <a:lstStyle/>
        <a:p>
          <a:r>
            <a:rPr lang="en-IN"/>
            <a:t>Unit testing.</a:t>
          </a:r>
          <a:endParaRPr lang="en-US"/>
        </a:p>
      </dgm:t>
    </dgm:pt>
    <dgm:pt modelId="{75E3A510-0050-47A7-A876-B4A5426116F7}" type="parTrans" cxnId="{3C1ABC00-D48E-4AFD-A2BF-7EDC0F26F840}">
      <dgm:prSet/>
      <dgm:spPr/>
      <dgm:t>
        <a:bodyPr/>
        <a:lstStyle/>
        <a:p>
          <a:endParaRPr lang="en-US"/>
        </a:p>
      </dgm:t>
    </dgm:pt>
    <dgm:pt modelId="{B18B7178-3F13-4037-A186-B07057D5BA84}" type="sibTrans" cxnId="{3C1ABC00-D48E-4AFD-A2BF-7EDC0F26F840}">
      <dgm:prSet/>
      <dgm:spPr/>
      <dgm:t>
        <a:bodyPr/>
        <a:lstStyle/>
        <a:p>
          <a:endParaRPr lang="en-US"/>
        </a:p>
      </dgm:t>
    </dgm:pt>
    <dgm:pt modelId="{6882608F-3A91-4A1F-893C-02F8D7C71879}">
      <dgm:prSet/>
      <dgm:spPr/>
      <dgm:t>
        <a:bodyPr/>
        <a:lstStyle/>
        <a:p>
          <a:r>
            <a:rPr lang="en-IN"/>
            <a:t>Regression after each integration.</a:t>
          </a:r>
          <a:endParaRPr lang="en-US"/>
        </a:p>
      </dgm:t>
    </dgm:pt>
    <dgm:pt modelId="{8D651005-64DC-4E25-8ABD-73A820A31EA3}" type="parTrans" cxnId="{0F572F5A-E46C-474F-B530-069735713822}">
      <dgm:prSet/>
      <dgm:spPr/>
      <dgm:t>
        <a:bodyPr/>
        <a:lstStyle/>
        <a:p>
          <a:endParaRPr lang="en-US"/>
        </a:p>
      </dgm:t>
    </dgm:pt>
    <dgm:pt modelId="{AA62E9EB-91AE-4F7E-91D5-131D8E94C902}" type="sibTrans" cxnId="{0F572F5A-E46C-474F-B530-069735713822}">
      <dgm:prSet/>
      <dgm:spPr/>
      <dgm:t>
        <a:bodyPr/>
        <a:lstStyle/>
        <a:p>
          <a:endParaRPr lang="en-US"/>
        </a:p>
      </dgm:t>
    </dgm:pt>
    <dgm:pt modelId="{B2653495-0C94-40AF-BA83-59511E241C43}">
      <dgm:prSet/>
      <dgm:spPr/>
      <dgm:t>
        <a:bodyPr/>
        <a:lstStyle/>
        <a:p>
          <a:r>
            <a:rPr lang="en-IN"/>
            <a:t>Functional testing.</a:t>
          </a:r>
          <a:endParaRPr lang="en-US"/>
        </a:p>
      </dgm:t>
    </dgm:pt>
    <dgm:pt modelId="{FB2AC0FB-D4A3-49F0-B2EF-6E4BB86EED0C}" type="parTrans" cxnId="{9234E978-5EEF-4C4D-9F3D-67831604C203}">
      <dgm:prSet/>
      <dgm:spPr/>
      <dgm:t>
        <a:bodyPr/>
        <a:lstStyle/>
        <a:p>
          <a:endParaRPr lang="en-US"/>
        </a:p>
      </dgm:t>
    </dgm:pt>
    <dgm:pt modelId="{A580D64C-D7C3-424C-934F-73410FF6141A}" type="sibTrans" cxnId="{9234E978-5EEF-4C4D-9F3D-67831604C203}">
      <dgm:prSet/>
      <dgm:spPr/>
      <dgm:t>
        <a:bodyPr/>
        <a:lstStyle/>
        <a:p>
          <a:endParaRPr lang="en-US"/>
        </a:p>
      </dgm:t>
    </dgm:pt>
    <dgm:pt modelId="{07A7A36E-E573-467F-B286-C8B604528AD4}" type="pres">
      <dgm:prSet presAssocID="{97B4C8A4-4468-4F53-83B1-1411AE12E42D}" presName="root" presStyleCnt="0">
        <dgm:presLayoutVars>
          <dgm:dir/>
          <dgm:resizeHandles val="exact"/>
        </dgm:presLayoutVars>
      </dgm:prSet>
      <dgm:spPr/>
    </dgm:pt>
    <dgm:pt modelId="{6687888E-5432-42D3-A4B8-9AEDC5282074}" type="pres">
      <dgm:prSet presAssocID="{00F62F6C-E903-4117-A0EB-05845E3A5606}" presName="compNode" presStyleCnt="0"/>
      <dgm:spPr/>
    </dgm:pt>
    <dgm:pt modelId="{2F92FAC3-0D40-456F-89BD-1700EC635933}" type="pres">
      <dgm:prSet presAssocID="{00F62F6C-E903-4117-A0EB-05845E3A56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5D6617D1-5814-481B-B77D-69B4CA82A057}" type="pres">
      <dgm:prSet presAssocID="{00F62F6C-E903-4117-A0EB-05845E3A5606}" presName="spaceRect" presStyleCnt="0"/>
      <dgm:spPr/>
    </dgm:pt>
    <dgm:pt modelId="{93C0F7D9-3294-4BFB-9246-7491F2D30B31}" type="pres">
      <dgm:prSet presAssocID="{00F62F6C-E903-4117-A0EB-05845E3A5606}" presName="textRect" presStyleLbl="revTx" presStyleIdx="0" presStyleCnt="4">
        <dgm:presLayoutVars>
          <dgm:chMax val="1"/>
          <dgm:chPref val="1"/>
        </dgm:presLayoutVars>
      </dgm:prSet>
      <dgm:spPr/>
    </dgm:pt>
    <dgm:pt modelId="{6130E2CD-A8A9-49BE-A63E-E8CC43B2C8D8}" type="pres">
      <dgm:prSet presAssocID="{FC020B78-310A-40ED-BDB4-8F6A7A55F57C}" presName="sibTrans" presStyleCnt="0"/>
      <dgm:spPr/>
    </dgm:pt>
    <dgm:pt modelId="{BF2E3AA4-0528-41CE-884D-7FB93D661574}" type="pres">
      <dgm:prSet presAssocID="{F2B870C3-0720-4AE6-A019-B3DD5586BA3E}" presName="compNode" presStyleCnt="0"/>
      <dgm:spPr/>
    </dgm:pt>
    <dgm:pt modelId="{239F2060-B1D0-4E6E-9EDB-9573988B4FC8}" type="pres">
      <dgm:prSet presAssocID="{F2B870C3-0720-4AE6-A019-B3DD5586BA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rve"/>
        </a:ext>
      </dgm:extLst>
    </dgm:pt>
    <dgm:pt modelId="{7C6C1773-8AB1-46FA-8616-283A1C9F83DE}" type="pres">
      <dgm:prSet presAssocID="{F2B870C3-0720-4AE6-A019-B3DD5586BA3E}" presName="spaceRect" presStyleCnt="0"/>
      <dgm:spPr/>
    </dgm:pt>
    <dgm:pt modelId="{8ED6A817-C87F-4BFC-9A96-2E88449BD3BD}" type="pres">
      <dgm:prSet presAssocID="{F2B870C3-0720-4AE6-A019-B3DD5586BA3E}" presName="textRect" presStyleLbl="revTx" presStyleIdx="1" presStyleCnt="4">
        <dgm:presLayoutVars>
          <dgm:chMax val="1"/>
          <dgm:chPref val="1"/>
        </dgm:presLayoutVars>
      </dgm:prSet>
      <dgm:spPr/>
    </dgm:pt>
    <dgm:pt modelId="{C7F938E8-5E1E-494F-9F7F-CD00D4CD9186}" type="pres">
      <dgm:prSet presAssocID="{B18B7178-3F13-4037-A186-B07057D5BA84}" presName="sibTrans" presStyleCnt="0"/>
      <dgm:spPr/>
    </dgm:pt>
    <dgm:pt modelId="{E12BDE41-82C3-4831-AF63-9DD03D58FF85}" type="pres">
      <dgm:prSet presAssocID="{6882608F-3A91-4A1F-893C-02F8D7C71879}" presName="compNode" presStyleCnt="0"/>
      <dgm:spPr/>
    </dgm:pt>
    <dgm:pt modelId="{C13D1BEB-83F9-4E84-BC95-958E46F040AF}" type="pres">
      <dgm:prSet presAssocID="{6882608F-3A91-4A1F-893C-02F8D7C71879}"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peat"/>
        </a:ext>
      </dgm:extLst>
    </dgm:pt>
    <dgm:pt modelId="{DEF03390-AC10-43A4-B876-38619039EE7F}" type="pres">
      <dgm:prSet presAssocID="{6882608F-3A91-4A1F-893C-02F8D7C71879}" presName="spaceRect" presStyleCnt="0"/>
      <dgm:spPr/>
    </dgm:pt>
    <dgm:pt modelId="{95EAA3C5-61A3-4E6E-AC7F-BF9B039EAC73}" type="pres">
      <dgm:prSet presAssocID="{6882608F-3A91-4A1F-893C-02F8D7C71879}" presName="textRect" presStyleLbl="revTx" presStyleIdx="2" presStyleCnt="4">
        <dgm:presLayoutVars>
          <dgm:chMax val="1"/>
          <dgm:chPref val="1"/>
        </dgm:presLayoutVars>
      </dgm:prSet>
      <dgm:spPr/>
    </dgm:pt>
    <dgm:pt modelId="{86CAA445-8596-4670-B517-05CFD229A676}" type="pres">
      <dgm:prSet presAssocID="{AA62E9EB-91AE-4F7E-91D5-131D8E94C902}" presName="sibTrans" presStyleCnt="0"/>
      <dgm:spPr/>
    </dgm:pt>
    <dgm:pt modelId="{CEBF1034-7815-43A6-93AD-42B06CA74550}" type="pres">
      <dgm:prSet presAssocID="{B2653495-0C94-40AF-BA83-59511E241C43}" presName="compNode" presStyleCnt="0"/>
      <dgm:spPr/>
    </dgm:pt>
    <dgm:pt modelId="{83528AB4-819B-454D-A49F-78991179A511}" type="pres">
      <dgm:prSet presAssocID="{B2653495-0C94-40AF-BA83-59511E241C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BF3A877-3521-43E7-A0F8-E37A5DD6F0F5}" type="pres">
      <dgm:prSet presAssocID="{B2653495-0C94-40AF-BA83-59511E241C43}" presName="spaceRect" presStyleCnt="0"/>
      <dgm:spPr/>
    </dgm:pt>
    <dgm:pt modelId="{EF1BE0AE-79B3-4FCE-9E0D-16E517564B00}" type="pres">
      <dgm:prSet presAssocID="{B2653495-0C94-40AF-BA83-59511E241C43}" presName="textRect" presStyleLbl="revTx" presStyleIdx="3" presStyleCnt="4">
        <dgm:presLayoutVars>
          <dgm:chMax val="1"/>
          <dgm:chPref val="1"/>
        </dgm:presLayoutVars>
      </dgm:prSet>
      <dgm:spPr/>
    </dgm:pt>
  </dgm:ptLst>
  <dgm:cxnLst>
    <dgm:cxn modelId="{3C1ABC00-D48E-4AFD-A2BF-7EDC0F26F840}" srcId="{97B4C8A4-4468-4F53-83B1-1411AE12E42D}" destId="{F2B870C3-0720-4AE6-A019-B3DD5586BA3E}" srcOrd="1" destOrd="0" parTransId="{75E3A510-0050-47A7-A876-B4A5426116F7}" sibTransId="{B18B7178-3F13-4037-A186-B07057D5BA84}"/>
    <dgm:cxn modelId="{C122730E-A46D-4CCF-AEC1-384188C322FF}" srcId="{97B4C8A4-4468-4F53-83B1-1411AE12E42D}" destId="{00F62F6C-E903-4117-A0EB-05845E3A5606}" srcOrd="0" destOrd="0" parTransId="{11D47641-0833-47AF-994A-6DF1B174A13C}" sibTransId="{FC020B78-310A-40ED-BDB4-8F6A7A55F57C}"/>
    <dgm:cxn modelId="{C5A82D33-712D-464B-B2BB-A81F4221E2B7}" type="presOf" srcId="{00F62F6C-E903-4117-A0EB-05845E3A5606}" destId="{93C0F7D9-3294-4BFB-9246-7491F2D30B31}" srcOrd="0" destOrd="0" presId="urn:microsoft.com/office/officeart/2018/2/layout/IconLabelList"/>
    <dgm:cxn modelId="{5C682A61-7B7E-431B-B938-B637F1694296}" type="presOf" srcId="{6882608F-3A91-4A1F-893C-02F8D7C71879}" destId="{95EAA3C5-61A3-4E6E-AC7F-BF9B039EAC73}" srcOrd="0" destOrd="0" presId="urn:microsoft.com/office/officeart/2018/2/layout/IconLabelList"/>
    <dgm:cxn modelId="{9234E978-5EEF-4C4D-9F3D-67831604C203}" srcId="{97B4C8A4-4468-4F53-83B1-1411AE12E42D}" destId="{B2653495-0C94-40AF-BA83-59511E241C43}" srcOrd="3" destOrd="0" parTransId="{FB2AC0FB-D4A3-49F0-B2EF-6E4BB86EED0C}" sibTransId="{A580D64C-D7C3-424C-934F-73410FF6141A}"/>
    <dgm:cxn modelId="{0F572F5A-E46C-474F-B530-069735713822}" srcId="{97B4C8A4-4468-4F53-83B1-1411AE12E42D}" destId="{6882608F-3A91-4A1F-893C-02F8D7C71879}" srcOrd="2" destOrd="0" parTransId="{8D651005-64DC-4E25-8ABD-73A820A31EA3}" sibTransId="{AA62E9EB-91AE-4F7E-91D5-131D8E94C902}"/>
    <dgm:cxn modelId="{F104938D-AF29-4483-A7DB-97208BFB2C2E}" type="presOf" srcId="{97B4C8A4-4468-4F53-83B1-1411AE12E42D}" destId="{07A7A36E-E573-467F-B286-C8B604528AD4}" srcOrd="0" destOrd="0" presId="urn:microsoft.com/office/officeart/2018/2/layout/IconLabelList"/>
    <dgm:cxn modelId="{616454A7-D07E-422A-B23C-593BFB35EB27}" type="presOf" srcId="{F2B870C3-0720-4AE6-A019-B3DD5586BA3E}" destId="{8ED6A817-C87F-4BFC-9A96-2E88449BD3BD}" srcOrd="0" destOrd="0" presId="urn:microsoft.com/office/officeart/2018/2/layout/IconLabelList"/>
    <dgm:cxn modelId="{6E8288E7-514C-41FA-BF5A-A0567BAB0262}" type="presOf" srcId="{B2653495-0C94-40AF-BA83-59511E241C43}" destId="{EF1BE0AE-79B3-4FCE-9E0D-16E517564B00}" srcOrd="0" destOrd="0" presId="urn:microsoft.com/office/officeart/2018/2/layout/IconLabelList"/>
    <dgm:cxn modelId="{34DB42DC-9955-44B6-B157-1A2889FB0A2F}" type="presParOf" srcId="{07A7A36E-E573-467F-B286-C8B604528AD4}" destId="{6687888E-5432-42D3-A4B8-9AEDC5282074}" srcOrd="0" destOrd="0" presId="urn:microsoft.com/office/officeart/2018/2/layout/IconLabelList"/>
    <dgm:cxn modelId="{EB18A0EA-31EB-4D60-9240-97FA0D39E83E}" type="presParOf" srcId="{6687888E-5432-42D3-A4B8-9AEDC5282074}" destId="{2F92FAC3-0D40-456F-89BD-1700EC635933}" srcOrd="0" destOrd="0" presId="urn:microsoft.com/office/officeart/2018/2/layout/IconLabelList"/>
    <dgm:cxn modelId="{5376FA0D-8299-4698-A4FE-FB3AA33CCE10}" type="presParOf" srcId="{6687888E-5432-42D3-A4B8-9AEDC5282074}" destId="{5D6617D1-5814-481B-B77D-69B4CA82A057}" srcOrd="1" destOrd="0" presId="urn:microsoft.com/office/officeart/2018/2/layout/IconLabelList"/>
    <dgm:cxn modelId="{2C7E20E5-B26E-4151-9177-EACC76289536}" type="presParOf" srcId="{6687888E-5432-42D3-A4B8-9AEDC5282074}" destId="{93C0F7D9-3294-4BFB-9246-7491F2D30B31}" srcOrd="2" destOrd="0" presId="urn:microsoft.com/office/officeart/2018/2/layout/IconLabelList"/>
    <dgm:cxn modelId="{98617840-9A36-4725-9507-16128F64795E}" type="presParOf" srcId="{07A7A36E-E573-467F-B286-C8B604528AD4}" destId="{6130E2CD-A8A9-49BE-A63E-E8CC43B2C8D8}" srcOrd="1" destOrd="0" presId="urn:microsoft.com/office/officeart/2018/2/layout/IconLabelList"/>
    <dgm:cxn modelId="{3710838B-A9AB-4DDB-A9C4-C7E228713924}" type="presParOf" srcId="{07A7A36E-E573-467F-B286-C8B604528AD4}" destId="{BF2E3AA4-0528-41CE-884D-7FB93D661574}" srcOrd="2" destOrd="0" presId="urn:microsoft.com/office/officeart/2018/2/layout/IconLabelList"/>
    <dgm:cxn modelId="{29876D41-DF0B-4256-A363-B5B591CF7BEE}" type="presParOf" srcId="{BF2E3AA4-0528-41CE-884D-7FB93D661574}" destId="{239F2060-B1D0-4E6E-9EDB-9573988B4FC8}" srcOrd="0" destOrd="0" presId="urn:microsoft.com/office/officeart/2018/2/layout/IconLabelList"/>
    <dgm:cxn modelId="{E86F70AF-F7E5-44BF-9A7F-CE77775E7C40}" type="presParOf" srcId="{BF2E3AA4-0528-41CE-884D-7FB93D661574}" destId="{7C6C1773-8AB1-46FA-8616-283A1C9F83DE}" srcOrd="1" destOrd="0" presId="urn:microsoft.com/office/officeart/2018/2/layout/IconLabelList"/>
    <dgm:cxn modelId="{94A824C8-3AF4-47F2-80B3-90D27A88C217}" type="presParOf" srcId="{BF2E3AA4-0528-41CE-884D-7FB93D661574}" destId="{8ED6A817-C87F-4BFC-9A96-2E88449BD3BD}" srcOrd="2" destOrd="0" presId="urn:microsoft.com/office/officeart/2018/2/layout/IconLabelList"/>
    <dgm:cxn modelId="{345DA595-3604-408D-A1CA-467D87C6E496}" type="presParOf" srcId="{07A7A36E-E573-467F-B286-C8B604528AD4}" destId="{C7F938E8-5E1E-494F-9F7F-CD00D4CD9186}" srcOrd="3" destOrd="0" presId="urn:microsoft.com/office/officeart/2018/2/layout/IconLabelList"/>
    <dgm:cxn modelId="{17F788EB-40DD-4599-9AF3-DF8DB2C1A33C}" type="presParOf" srcId="{07A7A36E-E573-467F-B286-C8B604528AD4}" destId="{E12BDE41-82C3-4831-AF63-9DD03D58FF85}" srcOrd="4" destOrd="0" presId="urn:microsoft.com/office/officeart/2018/2/layout/IconLabelList"/>
    <dgm:cxn modelId="{358CD03C-7C1A-4E21-B297-087A965EA3D0}" type="presParOf" srcId="{E12BDE41-82C3-4831-AF63-9DD03D58FF85}" destId="{C13D1BEB-83F9-4E84-BC95-958E46F040AF}" srcOrd="0" destOrd="0" presId="urn:microsoft.com/office/officeart/2018/2/layout/IconLabelList"/>
    <dgm:cxn modelId="{81FAB8AB-9DFA-43B1-B080-651B103D7317}" type="presParOf" srcId="{E12BDE41-82C3-4831-AF63-9DD03D58FF85}" destId="{DEF03390-AC10-43A4-B876-38619039EE7F}" srcOrd="1" destOrd="0" presId="urn:microsoft.com/office/officeart/2018/2/layout/IconLabelList"/>
    <dgm:cxn modelId="{419BC08B-0BED-4F2C-8A97-2A336A6041C6}" type="presParOf" srcId="{E12BDE41-82C3-4831-AF63-9DD03D58FF85}" destId="{95EAA3C5-61A3-4E6E-AC7F-BF9B039EAC73}" srcOrd="2" destOrd="0" presId="urn:microsoft.com/office/officeart/2018/2/layout/IconLabelList"/>
    <dgm:cxn modelId="{50B0A591-8286-4CA9-A6C7-8F9F80D48AD6}" type="presParOf" srcId="{07A7A36E-E573-467F-B286-C8B604528AD4}" destId="{86CAA445-8596-4670-B517-05CFD229A676}" srcOrd="5" destOrd="0" presId="urn:microsoft.com/office/officeart/2018/2/layout/IconLabelList"/>
    <dgm:cxn modelId="{409EE799-88D8-4995-B063-5C620BD27872}" type="presParOf" srcId="{07A7A36E-E573-467F-B286-C8B604528AD4}" destId="{CEBF1034-7815-43A6-93AD-42B06CA74550}" srcOrd="6" destOrd="0" presId="urn:microsoft.com/office/officeart/2018/2/layout/IconLabelList"/>
    <dgm:cxn modelId="{3FBEC643-0B83-44F4-8700-25464E603032}" type="presParOf" srcId="{CEBF1034-7815-43A6-93AD-42B06CA74550}" destId="{83528AB4-819B-454D-A49F-78991179A511}" srcOrd="0" destOrd="0" presId="urn:microsoft.com/office/officeart/2018/2/layout/IconLabelList"/>
    <dgm:cxn modelId="{FE262D0E-55FC-4880-9205-ECB712EC1440}" type="presParOf" srcId="{CEBF1034-7815-43A6-93AD-42B06CA74550}" destId="{7BF3A877-3521-43E7-A0F8-E37A5DD6F0F5}" srcOrd="1" destOrd="0" presId="urn:microsoft.com/office/officeart/2018/2/layout/IconLabelList"/>
    <dgm:cxn modelId="{4448DE1C-E641-4E40-9195-227E3BC323A9}" type="presParOf" srcId="{CEBF1034-7815-43A6-93AD-42B06CA74550}" destId="{EF1BE0AE-79B3-4FCE-9E0D-16E517564B0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1299D-92BB-4AB5-88CC-E22DBCBC61B1}">
      <dsp:nvSpPr>
        <dsp:cNvPr id="0" name=""/>
        <dsp:cNvSpPr/>
      </dsp:nvSpPr>
      <dsp:spPr>
        <a:xfrm>
          <a:off x="474228" y="121247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C4061-B8F4-4C9A-9270-83E5532E05B2}">
      <dsp:nvSpPr>
        <dsp:cNvPr id="0" name=""/>
        <dsp:cNvSpPr/>
      </dsp:nvSpPr>
      <dsp:spPr>
        <a:xfrm>
          <a:off x="708228" y="14464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82D79-813E-4CB1-8648-2427F9BB347F}">
      <dsp:nvSpPr>
        <dsp:cNvPr id="0" name=""/>
        <dsp:cNvSpPr/>
      </dsp:nvSpPr>
      <dsp:spPr>
        <a:xfrm>
          <a:off x="123228" y="26524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Requirements Analysis and Specification</a:t>
          </a:r>
          <a:endParaRPr lang="en-US" sz="1600" kern="1200"/>
        </a:p>
      </dsp:txBody>
      <dsp:txXfrm>
        <a:off x="123228" y="2652473"/>
        <a:ext cx="1800000" cy="720000"/>
      </dsp:txXfrm>
    </dsp:sp>
    <dsp:sp modelId="{F8C8E9B3-53F1-43E4-A7BD-78A230342D2D}">
      <dsp:nvSpPr>
        <dsp:cNvPr id="0" name=""/>
        <dsp:cNvSpPr/>
      </dsp:nvSpPr>
      <dsp:spPr>
        <a:xfrm>
          <a:off x="2589228" y="121247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41B63-6689-451B-B5E7-2F1A237C8033}">
      <dsp:nvSpPr>
        <dsp:cNvPr id="0" name=""/>
        <dsp:cNvSpPr/>
      </dsp:nvSpPr>
      <dsp:spPr>
        <a:xfrm>
          <a:off x="2823228" y="14464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0B128-0466-4304-9B43-97C571A7C6E2}">
      <dsp:nvSpPr>
        <dsp:cNvPr id="0" name=""/>
        <dsp:cNvSpPr/>
      </dsp:nvSpPr>
      <dsp:spPr>
        <a:xfrm>
          <a:off x="2238228" y="26524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Design</a:t>
          </a:r>
          <a:endParaRPr lang="en-US" sz="1600" kern="1200"/>
        </a:p>
      </dsp:txBody>
      <dsp:txXfrm>
        <a:off x="2238228" y="2652473"/>
        <a:ext cx="1800000" cy="720000"/>
      </dsp:txXfrm>
    </dsp:sp>
    <dsp:sp modelId="{5525AE04-B581-41B4-BE29-9CD8425A13F2}">
      <dsp:nvSpPr>
        <dsp:cNvPr id="0" name=""/>
        <dsp:cNvSpPr/>
      </dsp:nvSpPr>
      <dsp:spPr>
        <a:xfrm>
          <a:off x="4704228" y="121247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53714-1FB6-4AAE-8195-977551A16116}">
      <dsp:nvSpPr>
        <dsp:cNvPr id="0" name=""/>
        <dsp:cNvSpPr/>
      </dsp:nvSpPr>
      <dsp:spPr>
        <a:xfrm>
          <a:off x="4938228" y="14464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FD208B-C7C4-4CF4-B6EC-5C28D9BA248A}">
      <dsp:nvSpPr>
        <dsp:cNvPr id="0" name=""/>
        <dsp:cNvSpPr/>
      </dsp:nvSpPr>
      <dsp:spPr>
        <a:xfrm>
          <a:off x="4353228" y="26524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Development</a:t>
          </a:r>
          <a:endParaRPr lang="en-US" sz="1600" kern="1200"/>
        </a:p>
      </dsp:txBody>
      <dsp:txXfrm>
        <a:off x="4353228" y="2652473"/>
        <a:ext cx="1800000" cy="720000"/>
      </dsp:txXfrm>
    </dsp:sp>
    <dsp:sp modelId="{A3F10B8F-AC8B-4CD8-B0E7-D7DD870B2364}">
      <dsp:nvSpPr>
        <dsp:cNvPr id="0" name=""/>
        <dsp:cNvSpPr/>
      </dsp:nvSpPr>
      <dsp:spPr>
        <a:xfrm>
          <a:off x="6819228" y="121247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2D9C39-4FF1-431D-B23C-C87FB53C1F1F}">
      <dsp:nvSpPr>
        <dsp:cNvPr id="0" name=""/>
        <dsp:cNvSpPr/>
      </dsp:nvSpPr>
      <dsp:spPr>
        <a:xfrm>
          <a:off x="7053228" y="144647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2C79A0-F1DE-4FB5-BCD9-ECDF61D2F16E}">
      <dsp:nvSpPr>
        <dsp:cNvPr id="0" name=""/>
        <dsp:cNvSpPr/>
      </dsp:nvSpPr>
      <dsp:spPr>
        <a:xfrm>
          <a:off x="6468228" y="26524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Testing</a:t>
          </a:r>
          <a:endParaRPr lang="en-US" sz="1600" kern="1200"/>
        </a:p>
      </dsp:txBody>
      <dsp:txXfrm>
        <a:off x="6468228" y="2652473"/>
        <a:ext cx="1800000" cy="720000"/>
      </dsp:txXfrm>
    </dsp:sp>
    <dsp:sp modelId="{FA5BE449-5FA6-45DE-A42D-3F6BEEB0E9D5}">
      <dsp:nvSpPr>
        <dsp:cNvPr id="0" name=""/>
        <dsp:cNvSpPr/>
      </dsp:nvSpPr>
      <dsp:spPr>
        <a:xfrm>
          <a:off x="8934228" y="121247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036EB-DF56-4AAA-BE2E-1F0470122CB7}">
      <dsp:nvSpPr>
        <dsp:cNvPr id="0" name=""/>
        <dsp:cNvSpPr/>
      </dsp:nvSpPr>
      <dsp:spPr>
        <a:xfrm>
          <a:off x="9168228" y="144647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98430B-CC69-437A-A009-9A01571B268C}">
      <dsp:nvSpPr>
        <dsp:cNvPr id="0" name=""/>
        <dsp:cNvSpPr/>
      </dsp:nvSpPr>
      <dsp:spPr>
        <a:xfrm>
          <a:off x="8583228" y="26524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Implementation</a:t>
          </a:r>
          <a:endParaRPr lang="en-US" sz="1600" kern="1200"/>
        </a:p>
      </dsp:txBody>
      <dsp:txXfrm>
        <a:off x="8583228" y="265247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00FD7-DC41-4B76-BB56-4C259A3F5717}">
      <dsp:nvSpPr>
        <dsp:cNvPr id="0" name=""/>
        <dsp:cNvSpPr/>
      </dsp:nvSpPr>
      <dsp:spPr>
        <a:xfrm>
          <a:off x="0" y="180990"/>
          <a:ext cx="6830568" cy="24745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IN" sz="4500" kern="1200"/>
            <a:t>Basic service- Reporting violation and accessing data from Safe Streets.</a:t>
          </a:r>
          <a:endParaRPr lang="en-US" sz="4500" kern="1200"/>
        </a:p>
      </dsp:txBody>
      <dsp:txXfrm>
        <a:off x="120798" y="301788"/>
        <a:ext cx="6588972" cy="2232954"/>
      </dsp:txXfrm>
    </dsp:sp>
    <dsp:sp modelId="{C5DEBADD-ECD0-45BC-9760-AFBBCC824A19}">
      <dsp:nvSpPr>
        <dsp:cNvPr id="0" name=""/>
        <dsp:cNvSpPr/>
      </dsp:nvSpPr>
      <dsp:spPr>
        <a:xfrm>
          <a:off x="0" y="2785140"/>
          <a:ext cx="6830568" cy="2474550"/>
        </a:xfrm>
        <a:prstGeom prst="roundRect">
          <a:avLst/>
        </a:prstGeom>
        <a:solidFill>
          <a:schemeClr val="accent2">
            <a:hueOff val="1465532"/>
            <a:satOff val="-5375"/>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IN" sz="4500" kern="1200"/>
            <a:t>Additional service- Classifying unsafe areas.</a:t>
          </a:r>
          <a:endParaRPr lang="en-US" sz="4500" kern="1200"/>
        </a:p>
      </dsp:txBody>
      <dsp:txXfrm>
        <a:off x="120798" y="2905938"/>
        <a:ext cx="6588972" cy="2232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55480-7999-4A3C-8BE2-77CB7E9F5E7B}">
      <dsp:nvSpPr>
        <dsp:cNvPr id="0" name=""/>
        <dsp:cNvSpPr/>
      </dsp:nvSpPr>
      <dsp:spPr>
        <a:xfrm>
          <a:off x="928" y="437443"/>
          <a:ext cx="1334573" cy="186840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049" tIns="330200" rIns="104049" bIns="330200" numCol="1" spcCol="1270" anchor="t" anchorCtr="0">
          <a:noAutofit/>
        </a:bodyPr>
        <a:lstStyle/>
        <a:p>
          <a:pPr marL="0" lvl="0" indent="0" algn="l" defTabSz="488950">
            <a:lnSpc>
              <a:spcPct val="90000"/>
            </a:lnSpc>
            <a:spcBef>
              <a:spcPct val="0"/>
            </a:spcBef>
            <a:spcAft>
              <a:spcPct val="35000"/>
            </a:spcAft>
            <a:buNone/>
          </a:pPr>
          <a:r>
            <a:rPr lang="en-IN" sz="1100" kern="1200"/>
            <a:t>Report a violation</a:t>
          </a:r>
          <a:endParaRPr lang="en-US" sz="1100" kern="1200"/>
        </a:p>
      </dsp:txBody>
      <dsp:txXfrm>
        <a:off x="928" y="1147436"/>
        <a:ext cx="1334573" cy="1121041"/>
      </dsp:txXfrm>
    </dsp:sp>
    <dsp:sp modelId="{58E53571-932C-4A4F-A168-A298A251DDC6}">
      <dsp:nvSpPr>
        <dsp:cNvPr id="0" name=""/>
        <dsp:cNvSpPr/>
      </dsp:nvSpPr>
      <dsp:spPr>
        <a:xfrm>
          <a:off x="387954" y="624283"/>
          <a:ext cx="560520" cy="56052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700" tIns="12700" rIns="43700" bIns="1270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470040" y="706369"/>
        <a:ext cx="396348" cy="396348"/>
      </dsp:txXfrm>
    </dsp:sp>
    <dsp:sp modelId="{FA1E73E5-C445-46F7-AEE8-6C2F2EEC3215}">
      <dsp:nvSpPr>
        <dsp:cNvPr id="0" name=""/>
        <dsp:cNvSpPr/>
      </dsp:nvSpPr>
      <dsp:spPr>
        <a:xfrm>
          <a:off x="928" y="2305774"/>
          <a:ext cx="1334573" cy="72"/>
        </a:xfrm>
        <a:prstGeom prst="rect">
          <a:avLst/>
        </a:prstGeom>
        <a:solidFill>
          <a:schemeClr val="accent2">
            <a:hueOff val="112733"/>
            <a:satOff val="-413"/>
            <a:lumOff val="75"/>
            <a:alphaOff val="0"/>
          </a:schemeClr>
        </a:solidFill>
        <a:ln w="12700" cap="flat" cmpd="sng" algn="ctr">
          <a:solidFill>
            <a:schemeClr val="accent2">
              <a:hueOff val="112733"/>
              <a:satOff val="-413"/>
              <a:lumOff val="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58EBF-3F00-4CF6-942C-E58CD3FAE095}">
      <dsp:nvSpPr>
        <dsp:cNvPr id="0" name=""/>
        <dsp:cNvSpPr/>
      </dsp:nvSpPr>
      <dsp:spPr>
        <a:xfrm>
          <a:off x="1468958" y="437443"/>
          <a:ext cx="1334573" cy="1868402"/>
        </a:xfrm>
        <a:prstGeom prst="rect">
          <a:avLst/>
        </a:prstGeom>
        <a:solidFill>
          <a:schemeClr val="accent2">
            <a:tint val="40000"/>
            <a:alpha val="90000"/>
            <a:hueOff val="275488"/>
            <a:satOff val="-640"/>
            <a:lumOff val="21"/>
            <a:alphaOff val="0"/>
          </a:schemeClr>
        </a:solidFill>
        <a:ln w="12700" cap="flat" cmpd="sng" algn="ctr">
          <a:solidFill>
            <a:schemeClr val="accent2">
              <a:tint val="40000"/>
              <a:alpha val="90000"/>
              <a:hueOff val="275488"/>
              <a:satOff val="-640"/>
              <a:lumOff val="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049" tIns="330200" rIns="104049" bIns="330200" numCol="1" spcCol="1270" anchor="t" anchorCtr="0">
          <a:noAutofit/>
        </a:bodyPr>
        <a:lstStyle/>
        <a:p>
          <a:pPr marL="0" lvl="0" indent="0" algn="l" defTabSz="488950">
            <a:lnSpc>
              <a:spcPct val="90000"/>
            </a:lnSpc>
            <a:spcBef>
              <a:spcPct val="0"/>
            </a:spcBef>
            <a:spcAft>
              <a:spcPct val="35000"/>
            </a:spcAft>
            <a:buNone/>
          </a:pPr>
          <a:r>
            <a:rPr lang="en-IN" sz="1100" kern="1200"/>
            <a:t>View violation</a:t>
          </a:r>
          <a:endParaRPr lang="en-US" sz="1100" kern="1200"/>
        </a:p>
      </dsp:txBody>
      <dsp:txXfrm>
        <a:off x="1468958" y="1147436"/>
        <a:ext cx="1334573" cy="1121041"/>
      </dsp:txXfrm>
    </dsp:sp>
    <dsp:sp modelId="{3679320F-BA48-4082-BE5D-2CCACF26B547}">
      <dsp:nvSpPr>
        <dsp:cNvPr id="0" name=""/>
        <dsp:cNvSpPr/>
      </dsp:nvSpPr>
      <dsp:spPr>
        <a:xfrm>
          <a:off x="1855985" y="624283"/>
          <a:ext cx="560520" cy="560520"/>
        </a:xfrm>
        <a:prstGeom prst="ellipse">
          <a:avLst/>
        </a:prstGeom>
        <a:solidFill>
          <a:schemeClr val="accent2">
            <a:hueOff val="225466"/>
            <a:satOff val="-827"/>
            <a:lumOff val="151"/>
            <a:alphaOff val="0"/>
          </a:schemeClr>
        </a:solidFill>
        <a:ln w="12700" cap="flat" cmpd="sng" algn="ctr">
          <a:solidFill>
            <a:schemeClr val="accent2">
              <a:hueOff val="225466"/>
              <a:satOff val="-827"/>
              <a:lumOff val="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700" tIns="12700" rIns="43700" bIns="1270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1938071" y="706369"/>
        <a:ext cx="396348" cy="396348"/>
      </dsp:txXfrm>
    </dsp:sp>
    <dsp:sp modelId="{00551580-279C-480F-895D-A0B327B8E030}">
      <dsp:nvSpPr>
        <dsp:cNvPr id="0" name=""/>
        <dsp:cNvSpPr/>
      </dsp:nvSpPr>
      <dsp:spPr>
        <a:xfrm>
          <a:off x="1468958" y="2305774"/>
          <a:ext cx="1334573" cy="72"/>
        </a:xfrm>
        <a:prstGeom prst="rect">
          <a:avLst/>
        </a:prstGeom>
        <a:solidFill>
          <a:schemeClr val="accent2">
            <a:hueOff val="338200"/>
            <a:satOff val="-1240"/>
            <a:lumOff val="226"/>
            <a:alphaOff val="0"/>
          </a:schemeClr>
        </a:solidFill>
        <a:ln w="12700" cap="flat" cmpd="sng" algn="ctr">
          <a:solidFill>
            <a:schemeClr val="accent2">
              <a:hueOff val="338200"/>
              <a:satOff val="-1240"/>
              <a:lumOff val="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CD82A-2B77-4142-A4E7-24BAC5EBEF09}">
      <dsp:nvSpPr>
        <dsp:cNvPr id="0" name=""/>
        <dsp:cNvSpPr/>
      </dsp:nvSpPr>
      <dsp:spPr>
        <a:xfrm>
          <a:off x="2936989" y="437443"/>
          <a:ext cx="1334573" cy="1868402"/>
        </a:xfrm>
        <a:prstGeom prst="rect">
          <a:avLst/>
        </a:prstGeom>
        <a:solidFill>
          <a:schemeClr val="accent2">
            <a:tint val="40000"/>
            <a:alpha val="90000"/>
            <a:hueOff val="550975"/>
            <a:satOff val="-1281"/>
            <a:lumOff val="41"/>
            <a:alphaOff val="0"/>
          </a:schemeClr>
        </a:solidFill>
        <a:ln w="12700" cap="flat" cmpd="sng" algn="ctr">
          <a:solidFill>
            <a:schemeClr val="accent2">
              <a:tint val="40000"/>
              <a:alpha val="90000"/>
              <a:hueOff val="550975"/>
              <a:satOff val="-1281"/>
              <a:lumOff val="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049" tIns="330200" rIns="104049" bIns="330200" numCol="1" spcCol="1270" anchor="t" anchorCtr="0">
          <a:noAutofit/>
        </a:bodyPr>
        <a:lstStyle/>
        <a:p>
          <a:pPr marL="0" lvl="0" indent="0" algn="l" defTabSz="488950">
            <a:lnSpc>
              <a:spcPct val="90000"/>
            </a:lnSpc>
            <a:spcBef>
              <a:spcPct val="0"/>
            </a:spcBef>
            <a:spcAft>
              <a:spcPct val="35000"/>
            </a:spcAft>
            <a:buNone/>
          </a:pPr>
          <a:r>
            <a:rPr lang="en-IN" sz="1100" kern="1200"/>
            <a:t>Visualize highlighted area</a:t>
          </a:r>
          <a:endParaRPr lang="en-US" sz="1100" kern="1200"/>
        </a:p>
      </dsp:txBody>
      <dsp:txXfrm>
        <a:off x="2936989" y="1147436"/>
        <a:ext cx="1334573" cy="1121041"/>
      </dsp:txXfrm>
    </dsp:sp>
    <dsp:sp modelId="{15B14478-43AF-4848-8320-36E7D93EE1DF}">
      <dsp:nvSpPr>
        <dsp:cNvPr id="0" name=""/>
        <dsp:cNvSpPr/>
      </dsp:nvSpPr>
      <dsp:spPr>
        <a:xfrm>
          <a:off x="3324015" y="624283"/>
          <a:ext cx="560520" cy="560520"/>
        </a:xfrm>
        <a:prstGeom prst="ellipse">
          <a:avLst/>
        </a:prstGeom>
        <a:solidFill>
          <a:schemeClr val="accent2">
            <a:hueOff val="450933"/>
            <a:satOff val="-1654"/>
            <a:lumOff val="302"/>
            <a:alphaOff val="0"/>
          </a:schemeClr>
        </a:solidFill>
        <a:ln w="12700" cap="flat" cmpd="sng" algn="ctr">
          <a:solidFill>
            <a:schemeClr val="accent2">
              <a:hueOff val="450933"/>
              <a:satOff val="-1654"/>
              <a:lumOff val="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700" tIns="12700" rIns="43700" bIns="1270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3406101" y="706369"/>
        <a:ext cx="396348" cy="396348"/>
      </dsp:txXfrm>
    </dsp:sp>
    <dsp:sp modelId="{21788A18-CB14-42CB-90B1-75C078AD9F29}">
      <dsp:nvSpPr>
        <dsp:cNvPr id="0" name=""/>
        <dsp:cNvSpPr/>
      </dsp:nvSpPr>
      <dsp:spPr>
        <a:xfrm>
          <a:off x="2936989" y="2305774"/>
          <a:ext cx="1334573" cy="72"/>
        </a:xfrm>
        <a:prstGeom prst="rect">
          <a:avLst/>
        </a:prstGeom>
        <a:solidFill>
          <a:schemeClr val="accent2">
            <a:hueOff val="563666"/>
            <a:satOff val="-2067"/>
            <a:lumOff val="377"/>
            <a:alphaOff val="0"/>
          </a:schemeClr>
        </a:solidFill>
        <a:ln w="12700" cap="flat" cmpd="sng" algn="ctr">
          <a:solidFill>
            <a:schemeClr val="accent2">
              <a:hueOff val="563666"/>
              <a:satOff val="-2067"/>
              <a:lumOff val="3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048FD-3CAF-4ED5-90F6-B1A82310C707}">
      <dsp:nvSpPr>
        <dsp:cNvPr id="0" name=""/>
        <dsp:cNvSpPr/>
      </dsp:nvSpPr>
      <dsp:spPr>
        <a:xfrm>
          <a:off x="4405019" y="437443"/>
          <a:ext cx="1334573" cy="1868402"/>
        </a:xfrm>
        <a:prstGeom prst="rect">
          <a:avLst/>
        </a:prstGeom>
        <a:solidFill>
          <a:schemeClr val="accent2">
            <a:tint val="40000"/>
            <a:alpha val="90000"/>
            <a:hueOff val="826463"/>
            <a:satOff val="-1921"/>
            <a:lumOff val="62"/>
            <a:alphaOff val="0"/>
          </a:schemeClr>
        </a:solidFill>
        <a:ln w="12700" cap="flat" cmpd="sng" algn="ctr">
          <a:solidFill>
            <a:schemeClr val="accent2">
              <a:tint val="40000"/>
              <a:alpha val="90000"/>
              <a:hueOff val="826463"/>
              <a:satOff val="-1921"/>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049" tIns="330200" rIns="104049" bIns="330200" numCol="1" spcCol="1270" anchor="t" anchorCtr="0">
          <a:noAutofit/>
        </a:bodyPr>
        <a:lstStyle/>
        <a:p>
          <a:pPr marL="0" lvl="0" indent="0" algn="l" defTabSz="488950">
            <a:lnSpc>
              <a:spcPct val="90000"/>
            </a:lnSpc>
            <a:spcBef>
              <a:spcPct val="0"/>
            </a:spcBef>
            <a:spcAft>
              <a:spcPct val="35000"/>
            </a:spcAft>
            <a:buNone/>
          </a:pPr>
          <a:r>
            <a:rPr lang="en-IN" sz="1100" kern="1200"/>
            <a:t>Visualize accident information</a:t>
          </a:r>
          <a:endParaRPr lang="en-US" sz="1100" kern="1200"/>
        </a:p>
      </dsp:txBody>
      <dsp:txXfrm>
        <a:off x="4405019" y="1147436"/>
        <a:ext cx="1334573" cy="1121041"/>
      </dsp:txXfrm>
    </dsp:sp>
    <dsp:sp modelId="{9B6CB7B9-4BCD-4C8C-B283-04EE23A877FD}">
      <dsp:nvSpPr>
        <dsp:cNvPr id="0" name=""/>
        <dsp:cNvSpPr/>
      </dsp:nvSpPr>
      <dsp:spPr>
        <a:xfrm>
          <a:off x="4792046" y="624283"/>
          <a:ext cx="560520" cy="560520"/>
        </a:xfrm>
        <a:prstGeom prst="ellipse">
          <a:avLst/>
        </a:prstGeom>
        <a:solidFill>
          <a:schemeClr val="accent2">
            <a:hueOff val="676399"/>
            <a:satOff val="-2481"/>
            <a:lumOff val="452"/>
            <a:alphaOff val="0"/>
          </a:schemeClr>
        </a:solidFill>
        <a:ln w="12700" cap="flat" cmpd="sng" algn="ctr">
          <a:solidFill>
            <a:schemeClr val="accent2">
              <a:hueOff val="676399"/>
              <a:satOff val="-2481"/>
              <a:lumOff val="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700" tIns="12700" rIns="43700" bIns="1270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4874132" y="706369"/>
        <a:ext cx="396348" cy="396348"/>
      </dsp:txXfrm>
    </dsp:sp>
    <dsp:sp modelId="{498E4B5B-0A3E-413E-84C5-213652A2D28C}">
      <dsp:nvSpPr>
        <dsp:cNvPr id="0" name=""/>
        <dsp:cNvSpPr/>
      </dsp:nvSpPr>
      <dsp:spPr>
        <a:xfrm>
          <a:off x="4405019" y="2305774"/>
          <a:ext cx="1334573" cy="72"/>
        </a:xfrm>
        <a:prstGeom prst="rect">
          <a:avLst/>
        </a:prstGeom>
        <a:solidFill>
          <a:schemeClr val="accent2">
            <a:hueOff val="789133"/>
            <a:satOff val="-2894"/>
            <a:lumOff val="528"/>
            <a:alphaOff val="0"/>
          </a:schemeClr>
        </a:solidFill>
        <a:ln w="12700" cap="flat" cmpd="sng" algn="ctr">
          <a:solidFill>
            <a:schemeClr val="accent2">
              <a:hueOff val="789133"/>
              <a:satOff val="-2894"/>
              <a:lumOff val="5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2B581-4986-4EC3-B554-B3DF5DDED817}">
      <dsp:nvSpPr>
        <dsp:cNvPr id="0" name=""/>
        <dsp:cNvSpPr/>
      </dsp:nvSpPr>
      <dsp:spPr>
        <a:xfrm>
          <a:off x="5873050" y="437443"/>
          <a:ext cx="1334573" cy="1868402"/>
        </a:xfrm>
        <a:prstGeom prst="rect">
          <a:avLst/>
        </a:prstGeom>
        <a:solidFill>
          <a:schemeClr val="accent2">
            <a:tint val="40000"/>
            <a:alpha val="90000"/>
            <a:hueOff val="1101950"/>
            <a:satOff val="-2562"/>
            <a:lumOff val="83"/>
            <a:alphaOff val="0"/>
          </a:schemeClr>
        </a:solidFill>
        <a:ln w="12700" cap="flat" cmpd="sng" algn="ctr">
          <a:solidFill>
            <a:schemeClr val="accent2">
              <a:tint val="40000"/>
              <a:alpha val="90000"/>
              <a:hueOff val="1101950"/>
              <a:satOff val="-2562"/>
              <a:lumOff val="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049" tIns="330200" rIns="104049" bIns="330200" numCol="1" spcCol="1270" anchor="t" anchorCtr="0">
          <a:noAutofit/>
        </a:bodyPr>
        <a:lstStyle/>
        <a:p>
          <a:pPr marL="0" lvl="0" indent="0" algn="l" defTabSz="488950">
            <a:lnSpc>
              <a:spcPct val="90000"/>
            </a:lnSpc>
            <a:spcBef>
              <a:spcPct val="0"/>
            </a:spcBef>
            <a:spcAft>
              <a:spcPct val="35000"/>
            </a:spcAft>
            <a:buNone/>
          </a:pPr>
          <a:r>
            <a:rPr lang="en-IN" sz="1100" kern="1200"/>
            <a:t>View Analyzed data</a:t>
          </a:r>
          <a:endParaRPr lang="en-US" sz="1100" kern="1200"/>
        </a:p>
      </dsp:txBody>
      <dsp:txXfrm>
        <a:off x="5873050" y="1147436"/>
        <a:ext cx="1334573" cy="1121041"/>
      </dsp:txXfrm>
    </dsp:sp>
    <dsp:sp modelId="{26F41B3C-56DD-49EF-A872-315ACADE8184}">
      <dsp:nvSpPr>
        <dsp:cNvPr id="0" name=""/>
        <dsp:cNvSpPr/>
      </dsp:nvSpPr>
      <dsp:spPr>
        <a:xfrm>
          <a:off x="6260076" y="624283"/>
          <a:ext cx="560520" cy="560520"/>
        </a:xfrm>
        <a:prstGeom prst="ellipse">
          <a:avLst/>
        </a:prstGeom>
        <a:solidFill>
          <a:schemeClr val="accent2">
            <a:hueOff val="901866"/>
            <a:satOff val="-3308"/>
            <a:lumOff val="603"/>
            <a:alphaOff val="0"/>
          </a:schemeClr>
        </a:solidFill>
        <a:ln w="12700" cap="flat" cmpd="sng" algn="ctr">
          <a:solidFill>
            <a:schemeClr val="accent2">
              <a:hueOff val="901866"/>
              <a:satOff val="-3308"/>
              <a:lumOff val="6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700" tIns="12700" rIns="43700" bIns="12700" numCol="1" spcCol="1270" anchor="ctr" anchorCtr="0">
          <a:noAutofit/>
        </a:bodyPr>
        <a:lstStyle/>
        <a:p>
          <a:pPr marL="0" lvl="0" indent="0" algn="ctr" defTabSz="1155700">
            <a:lnSpc>
              <a:spcPct val="90000"/>
            </a:lnSpc>
            <a:spcBef>
              <a:spcPct val="0"/>
            </a:spcBef>
            <a:spcAft>
              <a:spcPct val="35000"/>
            </a:spcAft>
            <a:buNone/>
          </a:pPr>
          <a:r>
            <a:rPr lang="en-US" sz="2600" kern="1200"/>
            <a:t>5</a:t>
          </a:r>
        </a:p>
      </dsp:txBody>
      <dsp:txXfrm>
        <a:off x="6342162" y="706369"/>
        <a:ext cx="396348" cy="396348"/>
      </dsp:txXfrm>
    </dsp:sp>
    <dsp:sp modelId="{AC7FA460-52BE-41EC-BF3A-C0E0E3AA782D}">
      <dsp:nvSpPr>
        <dsp:cNvPr id="0" name=""/>
        <dsp:cNvSpPr/>
      </dsp:nvSpPr>
      <dsp:spPr>
        <a:xfrm>
          <a:off x="5873050" y="2305774"/>
          <a:ext cx="1334573" cy="72"/>
        </a:xfrm>
        <a:prstGeom prst="rect">
          <a:avLst/>
        </a:prstGeom>
        <a:solidFill>
          <a:schemeClr val="accent2">
            <a:hueOff val="1014599"/>
            <a:satOff val="-3721"/>
            <a:lumOff val="678"/>
            <a:alphaOff val="0"/>
          </a:schemeClr>
        </a:solidFill>
        <a:ln w="12700" cap="flat" cmpd="sng" algn="ctr">
          <a:solidFill>
            <a:schemeClr val="accent2">
              <a:hueOff val="1014599"/>
              <a:satOff val="-3721"/>
              <a:lumOff val="6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D9E4F-63DF-4964-B472-3CDC11598815}">
      <dsp:nvSpPr>
        <dsp:cNvPr id="0" name=""/>
        <dsp:cNvSpPr/>
      </dsp:nvSpPr>
      <dsp:spPr>
        <a:xfrm>
          <a:off x="7341081" y="437443"/>
          <a:ext cx="1334573" cy="1868402"/>
        </a:xfrm>
        <a:prstGeom prst="rect">
          <a:avLst/>
        </a:prstGeom>
        <a:solidFill>
          <a:schemeClr val="accent2">
            <a:tint val="40000"/>
            <a:alpha val="90000"/>
            <a:hueOff val="1377438"/>
            <a:satOff val="-3202"/>
            <a:lumOff val="103"/>
            <a:alphaOff val="0"/>
          </a:schemeClr>
        </a:solidFill>
        <a:ln w="12700" cap="flat" cmpd="sng" algn="ctr">
          <a:solidFill>
            <a:schemeClr val="accent2">
              <a:tint val="40000"/>
              <a:alpha val="90000"/>
              <a:hueOff val="1377438"/>
              <a:satOff val="-3202"/>
              <a:lumOff val="1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049" tIns="330200" rIns="104049" bIns="330200" numCol="1" spcCol="1270" anchor="t" anchorCtr="0">
          <a:noAutofit/>
        </a:bodyPr>
        <a:lstStyle/>
        <a:p>
          <a:pPr marL="0" lvl="0" indent="0" algn="l" defTabSz="488950">
            <a:lnSpc>
              <a:spcPct val="90000"/>
            </a:lnSpc>
            <a:spcBef>
              <a:spcPct val="0"/>
            </a:spcBef>
            <a:spcAft>
              <a:spcPct val="35000"/>
            </a:spcAft>
            <a:buNone/>
          </a:pPr>
          <a:r>
            <a:rPr lang="en-IN" sz="1100" kern="1200"/>
            <a:t>Visualize unsafe areas</a:t>
          </a:r>
          <a:endParaRPr lang="en-US" sz="1100" kern="1200"/>
        </a:p>
      </dsp:txBody>
      <dsp:txXfrm>
        <a:off x="7341081" y="1147436"/>
        <a:ext cx="1334573" cy="1121041"/>
      </dsp:txXfrm>
    </dsp:sp>
    <dsp:sp modelId="{CC7806FD-579A-4E60-BCB9-2274A887734C}">
      <dsp:nvSpPr>
        <dsp:cNvPr id="0" name=""/>
        <dsp:cNvSpPr/>
      </dsp:nvSpPr>
      <dsp:spPr>
        <a:xfrm>
          <a:off x="7728107" y="624283"/>
          <a:ext cx="560520" cy="560520"/>
        </a:xfrm>
        <a:prstGeom prst="ellipse">
          <a:avLst/>
        </a:prstGeom>
        <a:solidFill>
          <a:schemeClr val="accent2">
            <a:hueOff val="1127332"/>
            <a:satOff val="-4135"/>
            <a:lumOff val="754"/>
            <a:alphaOff val="0"/>
          </a:schemeClr>
        </a:solidFill>
        <a:ln w="12700" cap="flat" cmpd="sng" algn="ctr">
          <a:solidFill>
            <a:schemeClr val="accent2">
              <a:hueOff val="1127332"/>
              <a:satOff val="-4135"/>
              <a:lumOff val="7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700" tIns="12700" rIns="43700" bIns="12700" numCol="1" spcCol="1270" anchor="ctr" anchorCtr="0">
          <a:noAutofit/>
        </a:bodyPr>
        <a:lstStyle/>
        <a:p>
          <a:pPr marL="0" lvl="0" indent="0" algn="ctr" defTabSz="1155700">
            <a:lnSpc>
              <a:spcPct val="90000"/>
            </a:lnSpc>
            <a:spcBef>
              <a:spcPct val="0"/>
            </a:spcBef>
            <a:spcAft>
              <a:spcPct val="35000"/>
            </a:spcAft>
            <a:buNone/>
          </a:pPr>
          <a:r>
            <a:rPr lang="en-US" sz="2600" kern="1200"/>
            <a:t>6</a:t>
          </a:r>
        </a:p>
      </dsp:txBody>
      <dsp:txXfrm>
        <a:off x="7810193" y="706369"/>
        <a:ext cx="396348" cy="396348"/>
      </dsp:txXfrm>
    </dsp:sp>
    <dsp:sp modelId="{399FE43C-802F-4C74-890C-7344DC304CD4}">
      <dsp:nvSpPr>
        <dsp:cNvPr id="0" name=""/>
        <dsp:cNvSpPr/>
      </dsp:nvSpPr>
      <dsp:spPr>
        <a:xfrm>
          <a:off x="7341081" y="2305774"/>
          <a:ext cx="1334573" cy="72"/>
        </a:xfrm>
        <a:prstGeom prst="rect">
          <a:avLst/>
        </a:prstGeom>
        <a:solidFill>
          <a:schemeClr val="accent2">
            <a:hueOff val="1240065"/>
            <a:satOff val="-4548"/>
            <a:lumOff val="829"/>
            <a:alphaOff val="0"/>
          </a:schemeClr>
        </a:solidFill>
        <a:ln w="12700" cap="flat" cmpd="sng" algn="ctr">
          <a:solidFill>
            <a:schemeClr val="accent2">
              <a:hueOff val="1240065"/>
              <a:satOff val="-4548"/>
              <a:lumOff val="8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1302A-08D0-4380-A8CE-86D92E38528E}">
      <dsp:nvSpPr>
        <dsp:cNvPr id="0" name=""/>
        <dsp:cNvSpPr/>
      </dsp:nvSpPr>
      <dsp:spPr>
        <a:xfrm>
          <a:off x="8809111" y="437443"/>
          <a:ext cx="1523442" cy="1835126"/>
        </a:xfrm>
        <a:prstGeom prst="rect">
          <a:avLst/>
        </a:prstGeom>
        <a:solidFill>
          <a:schemeClr val="accent2">
            <a:tint val="40000"/>
            <a:alpha val="90000"/>
            <a:hueOff val="1652925"/>
            <a:satOff val="-3843"/>
            <a:lumOff val="124"/>
            <a:alphaOff val="0"/>
          </a:schemeClr>
        </a:solidFill>
        <a:ln w="12700" cap="flat" cmpd="sng" algn="ctr">
          <a:solidFill>
            <a:schemeClr val="accent2">
              <a:tint val="40000"/>
              <a:alpha val="90000"/>
              <a:hueOff val="1652925"/>
              <a:satOff val="-3843"/>
              <a:lumOff val="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049" tIns="330200" rIns="104049" bIns="330200" numCol="1" spcCol="1270" anchor="t" anchorCtr="0">
          <a:noAutofit/>
        </a:bodyPr>
        <a:lstStyle/>
        <a:p>
          <a:pPr marL="0" lvl="0" indent="0" algn="l" defTabSz="488950">
            <a:lnSpc>
              <a:spcPct val="90000"/>
            </a:lnSpc>
            <a:spcBef>
              <a:spcPct val="0"/>
            </a:spcBef>
            <a:spcAft>
              <a:spcPct val="35000"/>
            </a:spcAft>
            <a:buNone/>
          </a:pPr>
          <a:r>
            <a:rPr lang="en-IN" sz="1100" kern="1200" dirty="0"/>
            <a:t>Log In and Sign Up</a:t>
          </a:r>
          <a:endParaRPr lang="en-US" sz="1100" kern="1200" dirty="0"/>
        </a:p>
      </dsp:txBody>
      <dsp:txXfrm>
        <a:off x="8809111" y="1134791"/>
        <a:ext cx="1523442" cy="1101075"/>
      </dsp:txXfrm>
    </dsp:sp>
    <dsp:sp modelId="{7921A898-3D2C-42A6-9751-5EEBE1DEC32F}">
      <dsp:nvSpPr>
        <dsp:cNvPr id="0" name=""/>
        <dsp:cNvSpPr/>
      </dsp:nvSpPr>
      <dsp:spPr>
        <a:xfrm>
          <a:off x="9290572" y="607645"/>
          <a:ext cx="560520" cy="560520"/>
        </a:xfrm>
        <a:prstGeom prst="ellipse">
          <a:avLst/>
        </a:prstGeom>
        <a:solidFill>
          <a:schemeClr val="accent2">
            <a:hueOff val="1352799"/>
            <a:satOff val="-4962"/>
            <a:lumOff val="905"/>
            <a:alphaOff val="0"/>
          </a:schemeClr>
        </a:solidFill>
        <a:ln w="12700" cap="flat" cmpd="sng" algn="ctr">
          <a:solidFill>
            <a:schemeClr val="accent2">
              <a:hueOff val="1352799"/>
              <a:satOff val="-4962"/>
              <a:lumOff val="9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700" tIns="12700" rIns="43700" bIns="12700" numCol="1" spcCol="1270" anchor="ctr" anchorCtr="0">
          <a:noAutofit/>
        </a:bodyPr>
        <a:lstStyle/>
        <a:p>
          <a:pPr marL="0" lvl="0" indent="0" algn="ctr" defTabSz="1155700">
            <a:lnSpc>
              <a:spcPct val="90000"/>
            </a:lnSpc>
            <a:spcBef>
              <a:spcPct val="0"/>
            </a:spcBef>
            <a:spcAft>
              <a:spcPct val="35000"/>
            </a:spcAft>
            <a:buNone/>
          </a:pPr>
          <a:r>
            <a:rPr lang="en-US" sz="2600" kern="1200"/>
            <a:t>7</a:t>
          </a:r>
        </a:p>
      </dsp:txBody>
      <dsp:txXfrm>
        <a:off x="9372658" y="689731"/>
        <a:ext cx="396348" cy="396348"/>
      </dsp:txXfrm>
    </dsp:sp>
    <dsp:sp modelId="{C32D7BA8-32E3-480E-9CEC-7F048E534D4E}">
      <dsp:nvSpPr>
        <dsp:cNvPr id="0" name=""/>
        <dsp:cNvSpPr/>
      </dsp:nvSpPr>
      <dsp:spPr>
        <a:xfrm>
          <a:off x="8903546" y="2289136"/>
          <a:ext cx="1334573" cy="72"/>
        </a:xfrm>
        <a:prstGeom prst="rect">
          <a:avLst/>
        </a:prstGeom>
        <a:solidFill>
          <a:schemeClr val="accent2">
            <a:hueOff val="1465532"/>
            <a:satOff val="-5375"/>
            <a:lumOff val="980"/>
            <a:alphaOff val="0"/>
          </a:schemeClr>
        </a:solidFill>
        <a:ln w="12700" cap="flat" cmpd="sng" algn="ctr">
          <a:solidFill>
            <a:schemeClr val="accent2">
              <a:hueOff val="1465532"/>
              <a:satOff val="-5375"/>
              <a:lumOff val="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0EDD-5F3F-4F9E-A067-3A1FF866DD76}">
      <dsp:nvSpPr>
        <dsp:cNvPr id="0" name=""/>
        <dsp:cNvSpPr/>
      </dsp:nvSpPr>
      <dsp:spPr>
        <a:xfrm>
          <a:off x="674477" y="694972"/>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912FA-6072-4ED7-887E-0B4786C38DC2}">
      <dsp:nvSpPr>
        <dsp:cNvPr id="0" name=""/>
        <dsp:cNvSpPr/>
      </dsp:nvSpPr>
      <dsp:spPr>
        <a:xfrm>
          <a:off x="1076665" y="1097160"/>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971634-EB2D-4CA1-926A-1A95C77DB0FF}">
      <dsp:nvSpPr>
        <dsp:cNvPr id="0" name=""/>
        <dsp:cNvSpPr/>
      </dsp:nvSpPr>
      <dsp:spPr>
        <a:xfrm>
          <a:off x="71196" y="3169973"/>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Mobile Phone with a GPS connection and data, a desktop with an internet connection.</a:t>
          </a:r>
          <a:endParaRPr lang="en-US" sz="1200" kern="1200" dirty="0"/>
        </a:p>
      </dsp:txBody>
      <dsp:txXfrm>
        <a:off x="71196" y="3169973"/>
        <a:ext cx="3093750" cy="720000"/>
      </dsp:txXfrm>
    </dsp:sp>
    <dsp:sp modelId="{9FF2744B-E750-4A1F-B01E-070AD01EE266}">
      <dsp:nvSpPr>
        <dsp:cNvPr id="0" name=""/>
        <dsp:cNvSpPr/>
      </dsp:nvSpPr>
      <dsp:spPr>
        <a:xfrm>
          <a:off x="4309634" y="694972"/>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7685D-8D9C-4D52-A51E-BDB67862B3F1}">
      <dsp:nvSpPr>
        <dsp:cNvPr id="0" name=""/>
        <dsp:cNvSpPr/>
      </dsp:nvSpPr>
      <dsp:spPr>
        <a:xfrm>
          <a:off x="4711821" y="1097160"/>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FB868-7CAC-4646-83FC-3F85521D5DC6}">
      <dsp:nvSpPr>
        <dsp:cNvPr id="0" name=""/>
        <dsp:cNvSpPr/>
      </dsp:nvSpPr>
      <dsp:spPr>
        <a:xfrm>
          <a:off x="3706353" y="3169973"/>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No hardware interface.</a:t>
          </a:r>
          <a:endParaRPr lang="en-US" sz="1200" kern="1200"/>
        </a:p>
      </dsp:txBody>
      <dsp:txXfrm>
        <a:off x="3706353" y="3169973"/>
        <a:ext cx="3093750" cy="720000"/>
      </dsp:txXfrm>
    </dsp:sp>
    <dsp:sp modelId="{28837299-9A88-47C7-ABCD-684292D6F392}">
      <dsp:nvSpPr>
        <dsp:cNvPr id="0" name=""/>
        <dsp:cNvSpPr/>
      </dsp:nvSpPr>
      <dsp:spPr>
        <a:xfrm>
          <a:off x="7944790" y="694972"/>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7CDEF-E798-40B1-A3E4-DDD20339F748}">
      <dsp:nvSpPr>
        <dsp:cNvPr id="0" name=""/>
        <dsp:cNvSpPr/>
      </dsp:nvSpPr>
      <dsp:spPr>
        <a:xfrm>
          <a:off x="8346978" y="1097160"/>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213CF4-FC3B-4C79-BE5A-58DF64DA9959}">
      <dsp:nvSpPr>
        <dsp:cNvPr id="0" name=""/>
        <dsp:cNvSpPr/>
      </dsp:nvSpPr>
      <dsp:spPr>
        <a:xfrm>
          <a:off x="7341509" y="3169973"/>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System doesn’t provide API to external applications but uses municipality services and Google maps API.</a:t>
          </a:r>
          <a:endParaRPr lang="en-US" sz="1200" kern="1200"/>
        </a:p>
      </dsp:txBody>
      <dsp:txXfrm>
        <a:off x="7341509" y="3169973"/>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5972F-61F9-4463-8378-F5D1C76A6489}">
      <dsp:nvSpPr>
        <dsp:cNvPr id="0" name=""/>
        <dsp:cNvSpPr/>
      </dsp:nvSpPr>
      <dsp:spPr>
        <a:xfrm>
          <a:off x="0" y="4307"/>
          <a:ext cx="6364224" cy="9175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644C7-3A50-4F41-BDB4-AA5D716FC322}">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E16528-CCB5-42A3-936F-BBE1EA1F19BA}">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Layered architecture – three-tier, MVC.</a:t>
          </a:r>
          <a:endParaRPr lang="en-US" sz="1900" kern="1200"/>
        </a:p>
      </dsp:txBody>
      <dsp:txXfrm>
        <a:off x="1059754" y="4307"/>
        <a:ext cx="5304469" cy="917536"/>
      </dsp:txXfrm>
    </dsp:sp>
    <dsp:sp modelId="{61F316F6-59B6-4B04-A746-213D3BEBD40A}">
      <dsp:nvSpPr>
        <dsp:cNvPr id="0" name=""/>
        <dsp:cNvSpPr/>
      </dsp:nvSpPr>
      <dsp:spPr>
        <a:xfrm>
          <a:off x="0" y="1151227"/>
          <a:ext cx="6364224" cy="9175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15615-6EF8-4783-AF51-AA9CC94198C3}">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24A7D1-0DFE-43BF-ACFF-AF376A72F19B}">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dirty="0"/>
            <a:t>Relational database, Microsoft Azure.</a:t>
          </a:r>
          <a:endParaRPr lang="en-US" sz="1900" kern="1200" dirty="0"/>
        </a:p>
      </dsp:txBody>
      <dsp:txXfrm>
        <a:off x="1059754" y="1151227"/>
        <a:ext cx="5304469" cy="917536"/>
      </dsp:txXfrm>
    </dsp:sp>
    <dsp:sp modelId="{4D9486E0-9A59-4CBF-8224-4F7B668D491C}">
      <dsp:nvSpPr>
        <dsp:cNvPr id="0" name=""/>
        <dsp:cNvSpPr/>
      </dsp:nvSpPr>
      <dsp:spPr>
        <a:xfrm>
          <a:off x="0" y="2298147"/>
          <a:ext cx="6364224" cy="9175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B4F19-F0E2-4168-94C6-26CF097BDDC6}">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E417D7-408B-4B93-9841-2D8CC9870747}">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dirty="0"/>
            <a:t>Creational design patterns.</a:t>
          </a:r>
          <a:endParaRPr lang="en-US" sz="1900" kern="1200" dirty="0"/>
        </a:p>
      </dsp:txBody>
      <dsp:txXfrm>
        <a:off x="1059754" y="2298147"/>
        <a:ext cx="5304469" cy="917536"/>
      </dsp:txXfrm>
    </dsp:sp>
    <dsp:sp modelId="{7655433B-3215-4D98-93D2-12FB5B6F2E34}">
      <dsp:nvSpPr>
        <dsp:cNvPr id="0" name=""/>
        <dsp:cNvSpPr/>
      </dsp:nvSpPr>
      <dsp:spPr>
        <a:xfrm>
          <a:off x="0" y="3445068"/>
          <a:ext cx="6364224" cy="9175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DF83C-FB76-4AA7-957B-470D27CE62C1}">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E9F0A-0B42-48CD-9B95-475069500AB2}">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dirty="0"/>
            <a:t>Structural </a:t>
          </a:r>
          <a:r>
            <a:rPr lang="en-IN" sz="1900" kern="1200"/>
            <a:t>design patterns.</a:t>
          </a:r>
          <a:endParaRPr lang="en-US" sz="1900" kern="1200" dirty="0"/>
        </a:p>
      </dsp:txBody>
      <dsp:txXfrm>
        <a:off x="1059754" y="3445068"/>
        <a:ext cx="5304469" cy="917536"/>
      </dsp:txXfrm>
    </dsp:sp>
    <dsp:sp modelId="{E76B6CFB-1C52-43A1-96A4-D8EEF14EEA90}">
      <dsp:nvSpPr>
        <dsp:cNvPr id="0" name=""/>
        <dsp:cNvSpPr/>
      </dsp:nvSpPr>
      <dsp:spPr>
        <a:xfrm>
          <a:off x="0" y="4591988"/>
          <a:ext cx="6364224" cy="9175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E7148-4C59-4C64-90CC-E8ADC05B9966}">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40DF84-AEF1-49A8-A71D-0E3A116BFF97}">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RESTFul webservices.</a:t>
          </a:r>
          <a:endParaRPr lang="en-US" sz="1900" kern="1200"/>
        </a:p>
      </dsp:txBody>
      <dsp:txXfrm>
        <a:off x="1059754" y="4591988"/>
        <a:ext cx="5304469" cy="9175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B7C37-7580-45C8-B08C-8CDEDED0108D}">
      <dsp:nvSpPr>
        <dsp:cNvPr id="0" name=""/>
        <dsp:cNvSpPr/>
      </dsp:nvSpPr>
      <dsp:spPr>
        <a:xfrm>
          <a:off x="0" y="471"/>
          <a:ext cx="6364224" cy="6485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F310C-0063-4702-B191-6E5D28F6152D}">
      <dsp:nvSpPr>
        <dsp:cNvPr id="0" name=""/>
        <dsp:cNvSpPr/>
      </dsp:nvSpPr>
      <dsp:spPr>
        <a:xfrm>
          <a:off x="196194" y="146400"/>
          <a:ext cx="356716" cy="356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907C62-AAC4-4501-920A-AEC0BA438162}">
      <dsp:nvSpPr>
        <dsp:cNvPr id="0" name=""/>
        <dsp:cNvSpPr/>
      </dsp:nvSpPr>
      <dsp:spPr>
        <a:xfrm>
          <a:off x="749104" y="471"/>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US" sz="1600" b="1" kern="1200"/>
            <a:t>D1</a:t>
          </a:r>
          <a:r>
            <a:rPr lang="en-US" sz="1600" kern="1200"/>
            <a:t>: Every user of the system has a fiscal code that is unique.</a:t>
          </a:r>
        </a:p>
      </dsp:txBody>
      <dsp:txXfrm>
        <a:off x="749104" y="471"/>
        <a:ext cx="5615119" cy="648575"/>
      </dsp:txXfrm>
    </dsp:sp>
    <dsp:sp modelId="{3183897F-34C7-4258-B35D-2E42BA561936}">
      <dsp:nvSpPr>
        <dsp:cNvPr id="0" name=""/>
        <dsp:cNvSpPr/>
      </dsp:nvSpPr>
      <dsp:spPr>
        <a:xfrm>
          <a:off x="0" y="811190"/>
          <a:ext cx="6364224" cy="6485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C3CC8-7B15-49F8-947A-270F11BAE129}">
      <dsp:nvSpPr>
        <dsp:cNvPr id="0" name=""/>
        <dsp:cNvSpPr/>
      </dsp:nvSpPr>
      <dsp:spPr>
        <a:xfrm>
          <a:off x="196194" y="957119"/>
          <a:ext cx="356716" cy="356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407447-ECD0-4B82-AE7B-36E86222ECEE}">
      <dsp:nvSpPr>
        <dsp:cNvPr id="0" name=""/>
        <dsp:cNvSpPr/>
      </dsp:nvSpPr>
      <dsp:spPr>
        <a:xfrm>
          <a:off x="749104" y="811190"/>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US" sz="1600" b="1" kern="1200"/>
            <a:t>D2</a:t>
          </a:r>
          <a:r>
            <a:rPr lang="en-US" sz="1600" kern="1200"/>
            <a:t>: Every authority has a unique authority ID.</a:t>
          </a:r>
        </a:p>
      </dsp:txBody>
      <dsp:txXfrm>
        <a:off x="749104" y="811190"/>
        <a:ext cx="5615119" cy="648575"/>
      </dsp:txXfrm>
    </dsp:sp>
    <dsp:sp modelId="{4FB5B381-E0C1-48C7-98E7-1561AD46AA67}">
      <dsp:nvSpPr>
        <dsp:cNvPr id="0" name=""/>
        <dsp:cNvSpPr/>
      </dsp:nvSpPr>
      <dsp:spPr>
        <a:xfrm>
          <a:off x="0" y="1621909"/>
          <a:ext cx="6364224" cy="64857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C46091-CBE7-4FC3-AFB5-64891E8385EA}">
      <dsp:nvSpPr>
        <dsp:cNvPr id="0" name=""/>
        <dsp:cNvSpPr/>
      </dsp:nvSpPr>
      <dsp:spPr>
        <a:xfrm>
          <a:off x="196194" y="1767838"/>
          <a:ext cx="356716" cy="356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7A4BF-38BD-4798-8745-EE94825FA402}">
      <dsp:nvSpPr>
        <dsp:cNvPr id="0" name=""/>
        <dsp:cNvSpPr/>
      </dsp:nvSpPr>
      <dsp:spPr>
        <a:xfrm>
          <a:off x="749104" y="1621909"/>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US" sz="1600" b="1" kern="1200"/>
            <a:t>D3</a:t>
          </a:r>
          <a:r>
            <a:rPr lang="en-US" sz="1600" kern="1200"/>
            <a:t>: User has a mobile phone equipped with a GPS, camera and an internet connection.</a:t>
          </a:r>
        </a:p>
      </dsp:txBody>
      <dsp:txXfrm>
        <a:off x="749104" y="1621909"/>
        <a:ext cx="5615119" cy="648575"/>
      </dsp:txXfrm>
    </dsp:sp>
    <dsp:sp modelId="{CB759016-D135-4F34-A8C1-FC8FD3F69F66}">
      <dsp:nvSpPr>
        <dsp:cNvPr id="0" name=""/>
        <dsp:cNvSpPr/>
      </dsp:nvSpPr>
      <dsp:spPr>
        <a:xfrm>
          <a:off x="0" y="2432628"/>
          <a:ext cx="6364224" cy="64857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B69A2-E927-4B82-84D7-E6F2919ED195}">
      <dsp:nvSpPr>
        <dsp:cNvPr id="0" name=""/>
        <dsp:cNvSpPr/>
      </dsp:nvSpPr>
      <dsp:spPr>
        <a:xfrm>
          <a:off x="196194" y="2578557"/>
          <a:ext cx="356716" cy="356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A4CF24-693D-4A1A-87FA-98EB40C55477}">
      <dsp:nvSpPr>
        <dsp:cNvPr id="0" name=""/>
        <dsp:cNvSpPr/>
      </dsp:nvSpPr>
      <dsp:spPr>
        <a:xfrm>
          <a:off x="749104" y="2432628"/>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US" sz="1600" b="1" kern="1200"/>
            <a:t>D4</a:t>
          </a:r>
          <a:r>
            <a:rPr lang="en-US" sz="1600" kern="1200"/>
            <a:t>: Safe Streets can access the location and date and time from the user's device automatically.</a:t>
          </a:r>
        </a:p>
      </dsp:txBody>
      <dsp:txXfrm>
        <a:off x="749104" y="2432628"/>
        <a:ext cx="5615119" cy="648575"/>
      </dsp:txXfrm>
    </dsp:sp>
    <dsp:sp modelId="{C221FEB9-3F03-417D-A5C8-2A4B56095542}">
      <dsp:nvSpPr>
        <dsp:cNvPr id="0" name=""/>
        <dsp:cNvSpPr/>
      </dsp:nvSpPr>
      <dsp:spPr>
        <a:xfrm>
          <a:off x="0" y="3243347"/>
          <a:ext cx="6364224" cy="64857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BB2A0-76BB-4605-8481-C130C0B8CCA8}">
      <dsp:nvSpPr>
        <dsp:cNvPr id="0" name=""/>
        <dsp:cNvSpPr/>
      </dsp:nvSpPr>
      <dsp:spPr>
        <a:xfrm>
          <a:off x="196194" y="3389276"/>
          <a:ext cx="356716" cy="356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35468A-E51F-4953-8A72-33F0CFCB575B}">
      <dsp:nvSpPr>
        <dsp:cNvPr id="0" name=""/>
        <dsp:cNvSpPr/>
      </dsp:nvSpPr>
      <dsp:spPr>
        <a:xfrm>
          <a:off x="749104" y="3243347"/>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US" sz="1600" b="1" kern="1200"/>
            <a:t>D5</a:t>
          </a:r>
          <a:r>
            <a:rPr lang="en-US" sz="1600" kern="1200"/>
            <a:t>: Authorities should have a computer with an internet connection.</a:t>
          </a:r>
        </a:p>
      </dsp:txBody>
      <dsp:txXfrm>
        <a:off x="749104" y="3243347"/>
        <a:ext cx="5615119" cy="648575"/>
      </dsp:txXfrm>
    </dsp:sp>
    <dsp:sp modelId="{B601BD22-3F25-42FE-AEC7-798995CA9A20}">
      <dsp:nvSpPr>
        <dsp:cNvPr id="0" name=""/>
        <dsp:cNvSpPr/>
      </dsp:nvSpPr>
      <dsp:spPr>
        <a:xfrm>
          <a:off x="0" y="4054066"/>
          <a:ext cx="6364224" cy="6485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61154-0B16-4B9B-BFF3-341012A752D9}">
      <dsp:nvSpPr>
        <dsp:cNvPr id="0" name=""/>
        <dsp:cNvSpPr/>
      </dsp:nvSpPr>
      <dsp:spPr>
        <a:xfrm>
          <a:off x="196194" y="4199995"/>
          <a:ext cx="356716" cy="3567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17DAEB-A9C2-41EB-B487-EA3AE0F3B72D}">
      <dsp:nvSpPr>
        <dsp:cNvPr id="0" name=""/>
        <dsp:cNvSpPr/>
      </dsp:nvSpPr>
      <dsp:spPr>
        <a:xfrm>
          <a:off x="749104" y="4054066"/>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US" sz="1600" b="1" kern="1200"/>
            <a:t>D6</a:t>
          </a:r>
          <a:r>
            <a:rPr lang="en-US" sz="1600" kern="1200"/>
            <a:t>: The devices on which the services are exploited can provide real time information.</a:t>
          </a:r>
        </a:p>
      </dsp:txBody>
      <dsp:txXfrm>
        <a:off x="749104" y="4054066"/>
        <a:ext cx="5615119" cy="648575"/>
      </dsp:txXfrm>
    </dsp:sp>
    <dsp:sp modelId="{3B48DDE5-63A9-4B62-82FC-353D02BFE82B}">
      <dsp:nvSpPr>
        <dsp:cNvPr id="0" name=""/>
        <dsp:cNvSpPr/>
      </dsp:nvSpPr>
      <dsp:spPr>
        <a:xfrm>
          <a:off x="0" y="4864785"/>
          <a:ext cx="6364224" cy="6485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E4DEF-DDFB-4592-A06C-FD942FAA9597}">
      <dsp:nvSpPr>
        <dsp:cNvPr id="0" name=""/>
        <dsp:cNvSpPr/>
      </dsp:nvSpPr>
      <dsp:spPr>
        <a:xfrm>
          <a:off x="196194" y="5010715"/>
          <a:ext cx="356716" cy="3567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65A1B-6339-4354-9148-AADC39B5F49F}">
      <dsp:nvSpPr>
        <dsp:cNvPr id="0" name=""/>
        <dsp:cNvSpPr/>
      </dsp:nvSpPr>
      <dsp:spPr>
        <a:xfrm>
          <a:off x="749104" y="4864785"/>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US" sz="1600" b="1" kern="1200" dirty="0"/>
            <a:t>D7</a:t>
          </a:r>
          <a:r>
            <a:rPr lang="en-US" sz="1600" kern="1200" dirty="0"/>
            <a:t>: Unsafe areas are characterized with the highest number of violations and accidents.</a:t>
          </a:r>
        </a:p>
      </dsp:txBody>
      <dsp:txXfrm>
        <a:off x="749104" y="4864785"/>
        <a:ext cx="5615119" cy="6485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2FAC3-0D40-456F-89BD-1700EC635933}">
      <dsp:nvSpPr>
        <dsp:cNvPr id="0" name=""/>
        <dsp:cNvSpPr/>
      </dsp:nvSpPr>
      <dsp:spPr>
        <a:xfrm>
          <a:off x="1138979" y="1206562"/>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0F7D9-3294-4BFB-9246-7491F2D30B31}">
      <dsp:nvSpPr>
        <dsp:cNvPr id="0" name=""/>
        <dsp:cNvSpPr/>
      </dsp:nvSpPr>
      <dsp:spPr>
        <a:xfrm>
          <a:off x="569079"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t>Test coverage- conformance mapping of business requirements and test cases.</a:t>
          </a:r>
          <a:endParaRPr lang="en-US" sz="1200" kern="1200"/>
        </a:p>
      </dsp:txBody>
      <dsp:txXfrm>
        <a:off x="569079" y="2430961"/>
        <a:ext cx="2072362" cy="720000"/>
      </dsp:txXfrm>
    </dsp:sp>
    <dsp:sp modelId="{239F2060-B1D0-4E6E-9EDB-9573988B4FC8}">
      <dsp:nvSpPr>
        <dsp:cNvPr id="0" name=""/>
        <dsp:cNvSpPr/>
      </dsp:nvSpPr>
      <dsp:spPr>
        <a:xfrm>
          <a:off x="3574005" y="1206562"/>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D6A817-C87F-4BFC-9A96-2E88449BD3BD}">
      <dsp:nvSpPr>
        <dsp:cNvPr id="0" name=""/>
        <dsp:cNvSpPr/>
      </dsp:nvSpPr>
      <dsp:spPr>
        <a:xfrm>
          <a:off x="3004105"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t>Unit testing.</a:t>
          </a:r>
          <a:endParaRPr lang="en-US" sz="1200" kern="1200"/>
        </a:p>
      </dsp:txBody>
      <dsp:txXfrm>
        <a:off x="3004105" y="2430961"/>
        <a:ext cx="2072362" cy="720000"/>
      </dsp:txXfrm>
    </dsp:sp>
    <dsp:sp modelId="{C13D1BEB-83F9-4E84-BC95-958E46F040AF}">
      <dsp:nvSpPr>
        <dsp:cNvPr id="0" name=""/>
        <dsp:cNvSpPr/>
      </dsp:nvSpPr>
      <dsp:spPr>
        <a:xfrm>
          <a:off x="6009031" y="1206562"/>
          <a:ext cx="932563" cy="93256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EAA3C5-61A3-4E6E-AC7F-BF9B039EAC73}">
      <dsp:nvSpPr>
        <dsp:cNvPr id="0" name=""/>
        <dsp:cNvSpPr/>
      </dsp:nvSpPr>
      <dsp:spPr>
        <a:xfrm>
          <a:off x="5439131"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t>Regression after each integration.</a:t>
          </a:r>
          <a:endParaRPr lang="en-US" sz="1200" kern="1200"/>
        </a:p>
      </dsp:txBody>
      <dsp:txXfrm>
        <a:off x="5439131" y="2430961"/>
        <a:ext cx="2072362" cy="720000"/>
      </dsp:txXfrm>
    </dsp:sp>
    <dsp:sp modelId="{83528AB4-819B-454D-A49F-78991179A511}">
      <dsp:nvSpPr>
        <dsp:cNvPr id="0" name=""/>
        <dsp:cNvSpPr/>
      </dsp:nvSpPr>
      <dsp:spPr>
        <a:xfrm>
          <a:off x="8444057" y="1206562"/>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BE0AE-79B3-4FCE-9E0D-16E517564B00}">
      <dsp:nvSpPr>
        <dsp:cNvPr id="0" name=""/>
        <dsp:cNvSpPr/>
      </dsp:nvSpPr>
      <dsp:spPr>
        <a:xfrm>
          <a:off x="7874157"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t>Functional testing.</a:t>
          </a:r>
          <a:endParaRPr lang="en-US" sz="1200" kern="1200"/>
        </a:p>
      </dsp:txBody>
      <dsp:txXfrm>
        <a:off x="7874157" y="2430961"/>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989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2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071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204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649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92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32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23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756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1634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715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371982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3" r:id="rId5"/>
    <p:sldLayoutId id="2147483737" r:id="rId6"/>
    <p:sldLayoutId id="2147483738" r:id="rId7"/>
    <p:sldLayoutId id="2147483739" r:id="rId8"/>
    <p:sldLayoutId id="2147483742"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2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E590797A-5A16-4961-BC86-DBAF3A5F7023}"/>
              </a:ext>
            </a:extLst>
          </p:cNvPr>
          <p:cNvPicPr>
            <a:picLocks noChangeAspect="1"/>
          </p:cNvPicPr>
          <p:nvPr/>
        </p:nvPicPr>
        <p:blipFill rotWithShape="1">
          <a:blip r:embed="rId2"/>
          <a:srcRect t="32587" r="-2" b="6026"/>
          <a:stretch/>
        </p:blipFill>
        <p:spPr>
          <a:xfrm>
            <a:off x="4883025" y="10"/>
            <a:ext cx="7308975" cy="3364982"/>
          </a:xfrm>
          <a:custGeom>
            <a:avLst/>
            <a:gdLst>
              <a:gd name="connsiteX0" fmla="*/ 0 w 7308975"/>
              <a:gd name="connsiteY0" fmla="*/ 0 h 3364992"/>
              <a:gd name="connsiteX1" fmla="*/ 7308975 w 7308975"/>
              <a:gd name="connsiteY1" fmla="*/ 0 h 3364992"/>
              <a:gd name="connsiteX2" fmla="*/ 7308975 w 7308975"/>
              <a:gd name="connsiteY2" fmla="*/ 3364992 h 3364992"/>
              <a:gd name="connsiteX3" fmla="*/ 1210305 w 7308975"/>
              <a:gd name="connsiteY3" fmla="*/ 3364992 h 3364992"/>
              <a:gd name="connsiteX4" fmla="*/ 1192705 w 7308975"/>
              <a:gd name="connsiteY4" fmla="*/ 2943200 h 3364992"/>
              <a:gd name="connsiteX5" fmla="*/ 62981 w 7308975"/>
              <a:gd name="connsiteY5" fmla="*/ 69271 h 3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sp useBgFill="1">
        <p:nvSpPr>
          <p:cNvPr id="41" name="Freeform: Shape 33">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35">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C36FE6-66EB-452D-8A81-0D0CC6C7C90B}"/>
              </a:ext>
            </a:extLst>
          </p:cNvPr>
          <p:cNvSpPr>
            <a:spLocks noGrp="1"/>
          </p:cNvSpPr>
          <p:nvPr>
            <p:ph type="ctrTitle"/>
          </p:nvPr>
        </p:nvSpPr>
        <p:spPr>
          <a:xfrm>
            <a:off x="438912" y="1524659"/>
            <a:ext cx="5019074" cy="2774088"/>
          </a:xfrm>
        </p:spPr>
        <p:txBody>
          <a:bodyPr>
            <a:normAutofit/>
          </a:bodyPr>
          <a:lstStyle/>
          <a:p>
            <a:pPr algn="just"/>
            <a:br>
              <a:rPr lang="en-IN" sz="4600" dirty="0"/>
            </a:br>
            <a:r>
              <a:rPr lang="en-IN" sz="4600" dirty="0"/>
              <a:t>SAFE STREETS</a:t>
            </a:r>
          </a:p>
        </p:txBody>
      </p:sp>
      <p:sp>
        <p:nvSpPr>
          <p:cNvPr id="3" name="Subtitle 2">
            <a:extLst>
              <a:ext uri="{FF2B5EF4-FFF2-40B4-BE49-F238E27FC236}">
                <a16:creationId xmlns:a16="http://schemas.microsoft.com/office/drawing/2014/main" id="{D61A5F5A-85A8-4581-9D58-7E6F3AB84069}"/>
              </a:ext>
            </a:extLst>
          </p:cNvPr>
          <p:cNvSpPr>
            <a:spLocks noGrp="1"/>
          </p:cNvSpPr>
          <p:nvPr>
            <p:ph type="subTitle" idx="1"/>
          </p:nvPr>
        </p:nvSpPr>
        <p:spPr>
          <a:xfrm>
            <a:off x="489475" y="4820531"/>
            <a:ext cx="4917948" cy="1335024"/>
          </a:xfrm>
        </p:spPr>
        <p:txBody>
          <a:bodyPr>
            <a:normAutofit/>
          </a:bodyPr>
          <a:lstStyle/>
          <a:p>
            <a:r>
              <a:rPr lang="en-IN" sz="2000" dirty="0"/>
              <a:t>Priyanka Rajendran</a:t>
            </a:r>
          </a:p>
          <a:p>
            <a:r>
              <a:rPr lang="en-IN" sz="2000" dirty="0"/>
              <a:t>Shara Priyanka Vakati</a:t>
            </a:r>
          </a:p>
        </p:txBody>
      </p:sp>
      <p:sp>
        <p:nvSpPr>
          <p:cNvPr id="38" name="Rectangle 37">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descr="A close up of a logo&#10;&#10;Description automatically generated">
            <a:extLst>
              <a:ext uri="{FF2B5EF4-FFF2-40B4-BE49-F238E27FC236}">
                <a16:creationId xmlns:a16="http://schemas.microsoft.com/office/drawing/2014/main" id="{EC4E7AE7-DF0B-4515-9C08-F49FCE239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28" y="229941"/>
            <a:ext cx="3040950" cy="2234914"/>
          </a:xfrm>
          <a:prstGeom prst="rect">
            <a:avLst/>
          </a:prstGeom>
        </p:spPr>
      </p:pic>
      <p:sp>
        <p:nvSpPr>
          <p:cNvPr id="24" name="TextBox 23">
            <a:extLst>
              <a:ext uri="{FF2B5EF4-FFF2-40B4-BE49-F238E27FC236}">
                <a16:creationId xmlns:a16="http://schemas.microsoft.com/office/drawing/2014/main" id="{92BC1620-E836-4914-8E1E-CFBD954E0053}"/>
              </a:ext>
            </a:extLst>
          </p:cNvPr>
          <p:cNvSpPr txBox="1"/>
          <p:nvPr/>
        </p:nvSpPr>
        <p:spPr>
          <a:xfrm>
            <a:off x="7208668" y="4511331"/>
            <a:ext cx="3870664" cy="1200329"/>
          </a:xfrm>
          <a:prstGeom prst="rect">
            <a:avLst/>
          </a:prstGeom>
          <a:noFill/>
        </p:spPr>
        <p:txBody>
          <a:bodyPr wrap="square" rtlCol="0">
            <a:spAutoFit/>
          </a:bodyPr>
          <a:lstStyle/>
          <a:p>
            <a:r>
              <a:rPr lang="en-IN" sz="2400" dirty="0"/>
              <a:t>Software Engineering- II</a:t>
            </a:r>
          </a:p>
          <a:p>
            <a:endParaRPr lang="en-IN" sz="2400" dirty="0"/>
          </a:p>
          <a:p>
            <a:r>
              <a:rPr lang="en-IN" sz="2400" dirty="0"/>
              <a:t>Mandatory Project</a:t>
            </a:r>
          </a:p>
        </p:txBody>
      </p:sp>
    </p:spTree>
    <p:extLst>
      <p:ext uri="{BB962C8B-B14F-4D97-AF65-F5344CB8AC3E}">
        <p14:creationId xmlns:p14="http://schemas.microsoft.com/office/powerpoint/2010/main" val="3421502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398-E4A3-4C5E-9BDF-29C187946D9E}"/>
              </a:ext>
            </a:extLst>
          </p:cNvPr>
          <p:cNvSpPr>
            <a:spLocks noGrp="1"/>
          </p:cNvSpPr>
          <p:nvPr>
            <p:ph type="title"/>
          </p:nvPr>
        </p:nvSpPr>
        <p:spPr/>
        <p:txBody>
          <a:bodyPr/>
          <a:lstStyle/>
          <a:p>
            <a:r>
              <a:rPr lang="en-IN" dirty="0"/>
              <a:t>Performance requirements</a:t>
            </a:r>
          </a:p>
        </p:txBody>
      </p:sp>
      <p:sp>
        <p:nvSpPr>
          <p:cNvPr id="3" name="Content Placeholder 2">
            <a:extLst>
              <a:ext uri="{FF2B5EF4-FFF2-40B4-BE49-F238E27FC236}">
                <a16:creationId xmlns:a16="http://schemas.microsoft.com/office/drawing/2014/main" id="{3B7B9B73-0796-431C-859B-BB6C8BAD128F}"/>
              </a:ext>
            </a:extLst>
          </p:cNvPr>
          <p:cNvSpPr>
            <a:spLocks noGrp="1"/>
          </p:cNvSpPr>
          <p:nvPr>
            <p:ph idx="1"/>
          </p:nvPr>
        </p:nvSpPr>
        <p:spPr/>
        <p:txBody>
          <a:bodyPr/>
          <a:lstStyle/>
          <a:p>
            <a:r>
              <a:rPr lang="en-US" dirty="0"/>
              <a:t>The system should be able to serve a great number of users and authorities simultaneously. It should guarantee reactive and correct responses. </a:t>
            </a:r>
            <a:endParaRPr lang="en-IN" dirty="0"/>
          </a:p>
          <a:p>
            <a:endParaRPr lang="en-IN" dirty="0"/>
          </a:p>
        </p:txBody>
      </p:sp>
    </p:spTree>
    <p:extLst>
      <p:ext uri="{BB962C8B-B14F-4D97-AF65-F5344CB8AC3E}">
        <p14:creationId xmlns:p14="http://schemas.microsoft.com/office/powerpoint/2010/main" val="309574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35A1-FF77-47FC-831F-174A0AF301EF}"/>
              </a:ext>
            </a:extLst>
          </p:cNvPr>
          <p:cNvSpPr>
            <a:spLocks noGrp="1"/>
          </p:cNvSpPr>
          <p:nvPr>
            <p:ph type="title"/>
          </p:nvPr>
        </p:nvSpPr>
        <p:spPr/>
        <p:txBody>
          <a:bodyPr>
            <a:normAutofit fontScale="90000"/>
          </a:bodyPr>
          <a:lstStyle/>
          <a:p>
            <a:r>
              <a:rPr lang="en-IN" dirty="0"/>
              <a:t>Design Constraints and Software System Attributes</a:t>
            </a:r>
          </a:p>
        </p:txBody>
      </p:sp>
      <p:sp>
        <p:nvSpPr>
          <p:cNvPr id="3" name="Content Placeholder 2">
            <a:extLst>
              <a:ext uri="{FF2B5EF4-FFF2-40B4-BE49-F238E27FC236}">
                <a16:creationId xmlns:a16="http://schemas.microsoft.com/office/drawing/2014/main" id="{231D6C2D-5E7F-4306-83D0-E93FFF8D3231}"/>
              </a:ext>
            </a:extLst>
          </p:cNvPr>
          <p:cNvSpPr>
            <a:spLocks noGrp="1"/>
          </p:cNvSpPr>
          <p:nvPr>
            <p:ph idx="1"/>
          </p:nvPr>
        </p:nvSpPr>
        <p:spPr/>
        <p:txBody>
          <a:bodyPr>
            <a:normAutofit fontScale="92500"/>
          </a:bodyPr>
          <a:lstStyle/>
          <a:p>
            <a:r>
              <a:rPr lang="en-IN" dirty="0"/>
              <a:t>Standards Compliance- GDPR.</a:t>
            </a:r>
          </a:p>
          <a:p>
            <a:r>
              <a:rPr lang="en-IN" dirty="0"/>
              <a:t>Hardware Limitation- resources to run the application seamlessly.</a:t>
            </a:r>
          </a:p>
          <a:p>
            <a:r>
              <a:rPr lang="en-IN" dirty="0"/>
              <a:t>Availability- 99.9</a:t>
            </a:r>
          </a:p>
          <a:p>
            <a:r>
              <a:rPr lang="en-IN" dirty="0"/>
              <a:t>Security.</a:t>
            </a:r>
          </a:p>
          <a:p>
            <a:r>
              <a:rPr lang="en-IN" dirty="0"/>
              <a:t>Maintainability.</a:t>
            </a:r>
          </a:p>
          <a:p>
            <a:r>
              <a:rPr lang="en-IN" dirty="0"/>
              <a:t>Compatibility.</a:t>
            </a:r>
          </a:p>
        </p:txBody>
      </p:sp>
    </p:spTree>
    <p:extLst>
      <p:ext uri="{BB962C8B-B14F-4D97-AF65-F5344CB8AC3E}">
        <p14:creationId xmlns:p14="http://schemas.microsoft.com/office/powerpoint/2010/main" val="116174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573B-D801-467A-A12F-FBC1C58CC4EF}"/>
              </a:ext>
            </a:extLst>
          </p:cNvPr>
          <p:cNvSpPr>
            <a:spLocks noGrp="1"/>
          </p:cNvSpPr>
          <p:nvPr>
            <p:ph type="title"/>
          </p:nvPr>
        </p:nvSpPr>
        <p:spPr/>
        <p:txBody>
          <a:bodyPr/>
          <a:lstStyle/>
          <a:p>
            <a:r>
              <a:rPr lang="en-IN"/>
              <a:t>Formal Analysis using Alloy</a:t>
            </a:r>
            <a:endParaRPr lang="en-IN" dirty="0"/>
          </a:p>
        </p:txBody>
      </p:sp>
      <p:sp>
        <p:nvSpPr>
          <p:cNvPr id="3" name="Content Placeholder 2">
            <a:extLst>
              <a:ext uri="{FF2B5EF4-FFF2-40B4-BE49-F238E27FC236}">
                <a16:creationId xmlns:a16="http://schemas.microsoft.com/office/drawing/2014/main" id="{4840373E-B4D3-47F9-953A-DDD1081E50DA}"/>
              </a:ext>
            </a:extLst>
          </p:cNvPr>
          <p:cNvSpPr>
            <a:spLocks noGrp="1"/>
          </p:cNvSpPr>
          <p:nvPr>
            <p:ph idx="1"/>
          </p:nvPr>
        </p:nvSpPr>
        <p:spPr/>
        <p:txBody>
          <a:bodyPr/>
          <a:lstStyle/>
          <a:p>
            <a:pPr lvl="0"/>
            <a:r>
              <a:rPr lang="en-US" dirty="0"/>
              <a:t>No two customers should have the same username or that of the same fiscal code or authority id.</a:t>
            </a:r>
            <a:endParaRPr lang="en-IN" dirty="0"/>
          </a:p>
          <a:p>
            <a:pPr lvl="0"/>
            <a:r>
              <a:rPr lang="en-US" dirty="0"/>
              <a:t>Each violation should be assigned to one authority.</a:t>
            </a:r>
            <a:endParaRPr lang="en-IN" dirty="0"/>
          </a:p>
          <a:p>
            <a:pPr lvl="0"/>
            <a:r>
              <a:rPr lang="en-US" dirty="0"/>
              <a:t>Highlighted areas contain the greatest number of violations.</a:t>
            </a:r>
            <a:endParaRPr lang="en-IN" dirty="0"/>
          </a:p>
          <a:p>
            <a:pPr lvl="0"/>
            <a:r>
              <a:rPr lang="en-US" dirty="0"/>
              <a:t>Unsafe areas are identified using the number of accidents and the number of violations in each area.</a:t>
            </a:r>
            <a:endParaRPr lang="en-IN" dirty="0"/>
          </a:p>
          <a:p>
            <a:endParaRPr lang="en-IN" dirty="0"/>
          </a:p>
        </p:txBody>
      </p:sp>
    </p:spTree>
    <p:extLst>
      <p:ext uri="{BB962C8B-B14F-4D97-AF65-F5344CB8AC3E}">
        <p14:creationId xmlns:p14="http://schemas.microsoft.com/office/powerpoint/2010/main" val="387033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B7E4CF-5D9D-4DEB-8C66-2E425D2B71D6}"/>
              </a:ext>
            </a:extLst>
          </p:cNvPr>
          <p:cNvSpPr>
            <a:spLocks noGrp="1"/>
          </p:cNvSpPr>
          <p:nvPr>
            <p:ph type="title"/>
          </p:nvPr>
        </p:nvSpPr>
        <p:spPr>
          <a:xfrm>
            <a:off x="621792" y="1161288"/>
            <a:ext cx="3602736" cy="4526280"/>
          </a:xfrm>
        </p:spPr>
        <p:txBody>
          <a:bodyPr>
            <a:normAutofit/>
          </a:bodyPr>
          <a:lstStyle/>
          <a:p>
            <a:r>
              <a:rPr lang="en-IN" dirty="0"/>
              <a:t>Design decisions</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55425831-3249-4AEC-9168-2AD74BDBA41D}"/>
              </a:ext>
            </a:extLst>
          </p:cNvPr>
          <p:cNvGraphicFramePr>
            <a:graphicFrameLocks noGrp="1"/>
          </p:cNvGraphicFramePr>
          <p:nvPr>
            <p:ph idx="1"/>
            <p:extLst>
              <p:ext uri="{D42A27DB-BD31-4B8C-83A1-F6EECF244321}">
                <p14:modId xmlns:p14="http://schemas.microsoft.com/office/powerpoint/2010/main" val="289073480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99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1D9DE8-EC69-4F1A-BB48-A9859EBECE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824" y="177554"/>
            <a:ext cx="10901779" cy="6436310"/>
          </a:xfrm>
          <a:prstGeom prst="rect">
            <a:avLst/>
          </a:prstGeom>
          <a:noFill/>
          <a:ln>
            <a:noFill/>
          </a:ln>
        </p:spPr>
      </p:pic>
      <p:sp>
        <p:nvSpPr>
          <p:cNvPr id="5" name="Rectangle 4">
            <a:extLst>
              <a:ext uri="{FF2B5EF4-FFF2-40B4-BE49-F238E27FC236}">
                <a16:creationId xmlns:a16="http://schemas.microsoft.com/office/drawing/2014/main" id="{90C6892A-5544-45AE-B5B4-C79E22ED492B}"/>
              </a:ext>
            </a:extLst>
          </p:cNvPr>
          <p:cNvSpPr/>
          <p:nvPr/>
        </p:nvSpPr>
        <p:spPr>
          <a:xfrm>
            <a:off x="6929926" y="44389"/>
            <a:ext cx="4880336"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Component diagram</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1146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371E1A-2396-4490-85E0-FB6BA5AD29B2}"/>
              </a:ext>
            </a:extLst>
          </p:cNvPr>
          <p:cNvSpPr>
            <a:spLocks noGrp="1"/>
          </p:cNvSpPr>
          <p:nvPr>
            <p:ph type="title"/>
          </p:nvPr>
        </p:nvSpPr>
        <p:spPr>
          <a:xfrm>
            <a:off x="621792" y="1161288"/>
            <a:ext cx="3602736" cy="4526280"/>
          </a:xfrm>
        </p:spPr>
        <p:txBody>
          <a:bodyPr>
            <a:normAutofit/>
          </a:bodyPr>
          <a:lstStyle/>
          <a:p>
            <a:r>
              <a:rPr lang="en-IN" dirty="0"/>
              <a:t>Domain assumptions</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8348BC42-3AB0-42C6-B560-C4AB3B6FE699}"/>
              </a:ext>
            </a:extLst>
          </p:cNvPr>
          <p:cNvGraphicFramePr>
            <a:graphicFrameLocks noGrp="1"/>
          </p:cNvGraphicFramePr>
          <p:nvPr>
            <p:ph idx="1"/>
            <p:extLst>
              <p:ext uri="{D42A27DB-BD31-4B8C-83A1-F6EECF244321}">
                <p14:modId xmlns:p14="http://schemas.microsoft.com/office/powerpoint/2010/main" val="219938553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97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E5A3-1A71-448D-9FF6-75E7A6767016}"/>
              </a:ext>
            </a:extLst>
          </p:cNvPr>
          <p:cNvSpPr>
            <a:spLocks noGrp="1"/>
          </p:cNvSpPr>
          <p:nvPr>
            <p:ph type="title"/>
          </p:nvPr>
        </p:nvSpPr>
        <p:spPr/>
        <p:txBody>
          <a:bodyPr>
            <a:normAutofit fontScale="90000"/>
          </a:bodyPr>
          <a:lstStyle/>
          <a:p>
            <a:br>
              <a:rPr lang="en-US" b="1"/>
            </a:br>
            <a:r>
              <a:rPr lang="en-US" b="1"/>
              <a:t>G1: User should be able to report the parking or traffic violation to the authorities.</a:t>
            </a:r>
            <a:br>
              <a:rPr lang="en-IN"/>
            </a:br>
            <a:endParaRPr lang="en-IN" dirty="0"/>
          </a:p>
        </p:txBody>
      </p:sp>
      <p:sp>
        <p:nvSpPr>
          <p:cNvPr id="3" name="Content Placeholder 2">
            <a:extLst>
              <a:ext uri="{FF2B5EF4-FFF2-40B4-BE49-F238E27FC236}">
                <a16:creationId xmlns:a16="http://schemas.microsoft.com/office/drawing/2014/main" id="{7CDB8113-346A-4604-9A6C-9AAE0C261AFB}"/>
              </a:ext>
            </a:extLst>
          </p:cNvPr>
          <p:cNvSpPr>
            <a:spLocks noGrp="1"/>
          </p:cNvSpPr>
          <p:nvPr>
            <p:ph idx="1"/>
          </p:nvPr>
        </p:nvSpPr>
        <p:spPr/>
        <p:txBody>
          <a:bodyPr>
            <a:normAutofit fontScale="77500" lnSpcReduction="20000"/>
          </a:bodyPr>
          <a:lstStyle/>
          <a:p>
            <a:r>
              <a:rPr lang="en-US" b="1" dirty="0"/>
              <a:t>R1: </a:t>
            </a:r>
            <a:r>
              <a:rPr lang="en-US" dirty="0"/>
              <a:t>User should be able to upload the image with vehicles violating the rules. The system should not allow users to upload images from Gallery to prevent data manipulation rather it should access the device’s camera through the application.- </a:t>
            </a:r>
            <a:r>
              <a:rPr lang="en-US" b="1" dirty="0"/>
              <a:t>Violation Manager</a:t>
            </a:r>
            <a:endParaRPr lang="en-IN" dirty="0"/>
          </a:p>
          <a:p>
            <a:r>
              <a:rPr lang="en-US" b="1" dirty="0"/>
              <a:t>R2: </a:t>
            </a:r>
            <a:r>
              <a:rPr lang="en-US" dirty="0"/>
              <a:t>The system should allow the user to select the type of violation and provide a description about the violation.- </a:t>
            </a:r>
            <a:r>
              <a:rPr lang="en-US" b="1" dirty="0"/>
              <a:t>Data Validator, Image Processor.</a:t>
            </a:r>
            <a:endParaRPr lang="en-IN" dirty="0"/>
          </a:p>
          <a:p>
            <a:r>
              <a:rPr lang="en-US" b="1" dirty="0"/>
              <a:t>R3</a:t>
            </a:r>
            <a:r>
              <a:rPr lang="en-US" dirty="0"/>
              <a:t>: The system should be able to access the location, date and time from the user’s mobile automatically.- </a:t>
            </a:r>
            <a:r>
              <a:rPr lang="en-US" b="1" dirty="0"/>
              <a:t>Location Identifier, Violation Manager.</a:t>
            </a:r>
            <a:endParaRPr lang="en-US" dirty="0"/>
          </a:p>
          <a:p>
            <a:r>
              <a:rPr lang="en-US" b="1" dirty="0"/>
              <a:t>Domain assumptions</a:t>
            </a:r>
            <a:r>
              <a:rPr lang="en-US" dirty="0"/>
              <a:t>: D1, D3 and D4.</a:t>
            </a:r>
            <a:endParaRPr lang="en-IN" dirty="0"/>
          </a:p>
        </p:txBody>
      </p:sp>
    </p:spTree>
    <p:extLst>
      <p:ext uri="{BB962C8B-B14F-4D97-AF65-F5344CB8AC3E}">
        <p14:creationId xmlns:p14="http://schemas.microsoft.com/office/powerpoint/2010/main" val="219357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D70B-A8C6-4B18-9672-D7BC02AC6793}"/>
              </a:ext>
            </a:extLst>
          </p:cNvPr>
          <p:cNvSpPr>
            <a:spLocks noGrp="1"/>
          </p:cNvSpPr>
          <p:nvPr>
            <p:ph type="title"/>
          </p:nvPr>
        </p:nvSpPr>
        <p:spPr/>
        <p:txBody>
          <a:bodyPr>
            <a:normAutofit fontScale="90000"/>
          </a:bodyPr>
          <a:lstStyle/>
          <a:p>
            <a:r>
              <a:rPr lang="en-US" b="1" dirty="0"/>
              <a:t>G2: Authorities should be able to access the data regarding the violation.</a:t>
            </a:r>
            <a:endParaRPr lang="en-IN" dirty="0"/>
          </a:p>
        </p:txBody>
      </p:sp>
      <p:sp>
        <p:nvSpPr>
          <p:cNvPr id="3" name="Content Placeholder 2">
            <a:extLst>
              <a:ext uri="{FF2B5EF4-FFF2-40B4-BE49-F238E27FC236}">
                <a16:creationId xmlns:a16="http://schemas.microsoft.com/office/drawing/2014/main" id="{B4CDACFB-C7F3-4519-9872-667628428302}"/>
              </a:ext>
            </a:extLst>
          </p:cNvPr>
          <p:cNvSpPr>
            <a:spLocks noGrp="1"/>
          </p:cNvSpPr>
          <p:nvPr>
            <p:ph idx="1"/>
          </p:nvPr>
        </p:nvSpPr>
        <p:spPr/>
        <p:txBody>
          <a:bodyPr>
            <a:normAutofit fontScale="77500" lnSpcReduction="20000"/>
          </a:bodyPr>
          <a:lstStyle/>
          <a:p>
            <a:r>
              <a:rPr lang="en-US" b="1" dirty="0"/>
              <a:t>R4: </a:t>
            </a:r>
            <a:r>
              <a:rPr lang="en-US" dirty="0"/>
              <a:t>Authorities should be able to access all the data regarding the violation like type of violation, location and date and time.- </a:t>
            </a:r>
            <a:r>
              <a:rPr lang="en-US" b="1" dirty="0"/>
              <a:t>Violation Manager.</a:t>
            </a:r>
            <a:endParaRPr lang="en-IN" dirty="0"/>
          </a:p>
          <a:p>
            <a:r>
              <a:rPr lang="en-US" b="1" dirty="0"/>
              <a:t>R5: </a:t>
            </a:r>
            <a:r>
              <a:rPr lang="en-US" dirty="0"/>
              <a:t>Authorities should be able to access the processed data such as the license no. from the image submitted by the user and the area where the violation occurred. </a:t>
            </a:r>
            <a:r>
              <a:rPr lang="en-US" b="1" dirty="0"/>
              <a:t>-Violation Manager, Image Processor, Location Identifier.</a:t>
            </a:r>
            <a:endParaRPr lang="en-IN" dirty="0"/>
          </a:p>
          <a:p>
            <a:r>
              <a:rPr lang="en-US" b="1" dirty="0"/>
              <a:t>R6: </a:t>
            </a:r>
            <a:r>
              <a:rPr lang="en-US" dirty="0"/>
              <a:t>After taking actions, authorities should close the issue. Such that investing time on the same violation that has been reported and solved already is reduced.</a:t>
            </a:r>
            <a:r>
              <a:rPr lang="en-US" b="1" dirty="0"/>
              <a:t> Violation Manager.</a:t>
            </a:r>
            <a:endParaRPr lang="en-IN" dirty="0"/>
          </a:p>
          <a:p>
            <a:r>
              <a:rPr lang="en-US" b="1" dirty="0"/>
              <a:t>Domain assumptions:</a:t>
            </a:r>
            <a:r>
              <a:rPr lang="en-US" dirty="0"/>
              <a:t> D2, D5 and D6.</a:t>
            </a:r>
            <a:endParaRPr lang="en-IN" dirty="0"/>
          </a:p>
          <a:p>
            <a:endParaRPr lang="en-IN" dirty="0"/>
          </a:p>
        </p:txBody>
      </p:sp>
    </p:spTree>
    <p:extLst>
      <p:ext uri="{BB962C8B-B14F-4D97-AF65-F5344CB8AC3E}">
        <p14:creationId xmlns:p14="http://schemas.microsoft.com/office/powerpoint/2010/main" val="244339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A8C3-2AF2-4590-A593-E80A003B3286}"/>
              </a:ext>
            </a:extLst>
          </p:cNvPr>
          <p:cNvSpPr>
            <a:spLocks noGrp="1"/>
          </p:cNvSpPr>
          <p:nvPr>
            <p:ph type="title"/>
          </p:nvPr>
        </p:nvSpPr>
        <p:spPr/>
        <p:txBody>
          <a:bodyPr>
            <a:normAutofit fontScale="90000"/>
          </a:bodyPr>
          <a:lstStyle/>
          <a:p>
            <a:r>
              <a:rPr lang="en-US" b="1" dirty="0"/>
              <a:t>G3: User and Authorities should be able to access data from Safe Streets with limited access to the user.</a:t>
            </a:r>
            <a:endParaRPr lang="en-IN" dirty="0"/>
          </a:p>
        </p:txBody>
      </p:sp>
      <p:sp>
        <p:nvSpPr>
          <p:cNvPr id="3" name="Content Placeholder 2">
            <a:extLst>
              <a:ext uri="{FF2B5EF4-FFF2-40B4-BE49-F238E27FC236}">
                <a16:creationId xmlns:a16="http://schemas.microsoft.com/office/drawing/2014/main" id="{49AD67B6-1F26-41EE-8CAE-8CA975C69137}"/>
              </a:ext>
            </a:extLst>
          </p:cNvPr>
          <p:cNvSpPr>
            <a:spLocks noGrp="1"/>
          </p:cNvSpPr>
          <p:nvPr>
            <p:ph idx="1"/>
          </p:nvPr>
        </p:nvSpPr>
        <p:spPr/>
        <p:txBody>
          <a:bodyPr>
            <a:normAutofit fontScale="92500"/>
          </a:bodyPr>
          <a:lstStyle/>
          <a:p>
            <a:r>
              <a:rPr lang="en-US" b="1" dirty="0"/>
              <a:t>R7: </a:t>
            </a:r>
            <a:r>
              <a:rPr lang="en-US" dirty="0"/>
              <a:t>The application should allow both the users and the authorities to retrieve information regarding the area with highest violation recorded-</a:t>
            </a:r>
            <a:r>
              <a:rPr lang="en-US" b="1" dirty="0"/>
              <a:t>Data Analyzer.</a:t>
            </a:r>
            <a:endParaRPr lang="en-IN" dirty="0"/>
          </a:p>
          <a:p>
            <a:r>
              <a:rPr lang="en-US" b="1" dirty="0"/>
              <a:t>R8: </a:t>
            </a:r>
            <a:r>
              <a:rPr lang="en-US" dirty="0"/>
              <a:t>The application should allow only the authorities to retrieve data regarding the vehicle that is committing most violation and the most common type of violation- </a:t>
            </a:r>
            <a:r>
              <a:rPr lang="en-US" b="1" dirty="0"/>
              <a:t>Data Analyzer</a:t>
            </a:r>
            <a:r>
              <a:rPr lang="en-US" dirty="0"/>
              <a:t>.</a:t>
            </a:r>
          </a:p>
          <a:p>
            <a:r>
              <a:rPr lang="en-US" b="1" dirty="0"/>
              <a:t>Domain assumptions</a:t>
            </a:r>
            <a:r>
              <a:rPr lang="en-US" dirty="0"/>
              <a:t>: D6.</a:t>
            </a:r>
            <a:endParaRPr lang="en-IN" dirty="0"/>
          </a:p>
          <a:p>
            <a:endParaRPr lang="en-IN" dirty="0"/>
          </a:p>
        </p:txBody>
      </p:sp>
    </p:spTree>
    <p:extLst>
      <p:ext uri="{BB962C8B-B14F-4D97-AF65-F5344CB8AC3E}">
        <p14:creationId xmlns:p14="http://schemas.microsoft.com/office/powerpoint/2010/main" val="179383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6B44-1458-4C3C-8D1E-691D40695EBA}"/>
              </a:ext>
            </a:extLst>
          </p:cNvPr>
          <p:cNvSpPr>
            <a:spLocks noGrp="1"/>
          </p:cNvSpPr>
          <p:nvPr>
            <p:ph type="title"/>
          </p:nvPr>
        </p:nvSpPr>
        <p:spPr/>
        <p:txBody>
          <a:bodyPr>
            <a:normAutofit fontScale="90000"/>
          </a:bodyPr>
          <a:lstStyle/>
          <a:p>
            <a:r>
              <a:rPr lang="en-US" b="1" dirty="0"/>
              <a:t>G4: User and authorities should be able to access data regarding the accidents from municipality services.</a:t>
            </a:r>
            <a:endParaRPr lang="en-IN" dirty="0"/>
          </a:p>
        </p:txBody>
      </p:sp>
      <p:sp>
        <p:nvSpPr>
          <p:cNvPr id="3" name="Content Placeholder 2">
            <a:extLst>
              <a:ext uri="{FF2B5EF4-FFF2-40B4-BE49-F238E27FC236}">
                <a16:creationId xmlns:a16="http://schemas.microsoft.com/office/drawing/2014/main" id="{8D18F102-902C-4360-8458-67B1285B26C8}"/>
              </a:ext>
            </a:extLst>
          </p:cNvPr>
          <p:cNvSpPr>
            <a:spLocks noGrp="1"/>
          </p:cNvSpPr>
          <p:nvPr>
            <p:ph idx="1"/>
          </p:nvPr>
        </p:nvSpPr>
        <p:spPr/>
        <p:txBody>
          <a:bodyPr>
            <a:normAutofit/>
          </a:bodyPr>
          <a:lstStyle/>
          <a:p>
            <a:r>
              <a:rPr lang="en-US" b="1" dirty="0"/>
              <a:t>R9: </a:t>
            </a:r>
            <a:r>
              <a:rPr lang="en-US" dirty="0"/>
              <a:t>The user and the authorities should be able to access the data regarding the accidents from municipality services through Safe Streets -</a:t>
            </a:r>
            <a:r>
              <a:rPr lang="en-US" b="1" dirty="0"/>
              <a:t>Accident Manager</a:t>
            </a:r>
            <a:r>
              <a:rPr lang="en-US" dirty="0"/>
              <a:t>.</a:t>
            </a:r>
            <a:endParaRPr lang="en-IN" dirty="0"/>
          </a:p>
          <a:p>
            <a:r>
              <a:rPr lang="en-US" b="1" dirty="0"/>
              <a:t>R10: </a:t>
            </a:r>
            <a:r>
              <a:rPr lang="en-US" dirty="0"/>
              <a:t>The municipality services should provide the data regarding the no. of accidents in each area -</a:t>
            </a:r>
            <a:r>
              <a:rPr lang="en-US" b="1" dirty="0"/>
              <a:t>Accident Manager</a:t>
            </a:r>
            <a:r>
              <a:rPr lang="en-US" dirty="0"/>
              <a:t>.</a:t>
            </a:r>
          </a:p>
          <a:p>
            <a:r>
              <a:rPr lang="en-US" b="1" dirty="0"/>
              <a:t>Domain assumptions- D6.</a:t>
            </a:r>
            <a:endParaRPr lang="en-IN" b="1" dirty="0"/>
          </a:p>
          <a:p>
            <a:endParaRPr lang="en-IN" dirty="0"/>
          </a:p>
        </p:txBody>
      </p:sp>
    </p:spTree>
    <p:extLst>
      <p:ext uri="{BB962C8B-B14F-4D97-AF65-F5344CB8AC3E}">
        <p14:creationId xmlns:p14="http://schemas.microsoft.com/office/powerpoint/2010/main" val="351756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0121-5BFE-4283-B818-731615054962}"/>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CB8C78D8-7F7B-461D-B99B-9B35300277B0}"/>
              </a:ext>
            </a:extLst>
          </p:cNvPr>
          <p:cNvSpPr>
            <a:spLocks noGrp="1"/>
          </p:cNvSpPr>
          <p:nvPr>
            <p:ph idx="1"/>
          </p:nvPr>
        </p:nvSpPr>
        <p:spPr/>
        <p:txBody>
          <a:bodyPr/>
          <a:lstStyle/>
          <a:p>
            <a:r>
              <a:rPr lang="en-IN" dirty="0"/>
              <a:t>To develop an application that helps it’s users to report the parking and traffic violations that they come across to the authorities. </a:t>
            </a:r>
          </a:p>
        </p:txBody>
      </p:sp>
    </p:spTree>
    <p:extLst>
      <p:ext uri="{BB962C8B-B14F-4D97-AF65-F5344CB8AC3E}">
        <p14:creationId xmlns:p14="http://schemas.microsoft.com/office/powerpoint/2010/main" val="41724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0873-D022-47BF-9CAD-7FBDAD1C775F}"/>
              </a:ext>
            </a:extLst>
          </p:cNvPr>
          <p:cNvSpPr>
            <a:spLocks noGrp="1"/>
          </p:cNvSpPr>
          <p:nvPr>
            <p:ph type="title"/>
          </p:nvPr>
        </p:nvSpPr>
        <p:spPr/>
        <p:txBody>
          <a:bodyPr>
            <a:normAutofit fontScale="90000"/>
          </a:bodyPr>
          <a:lstStyle/>
          <a:p>
            <a:r>
              <a:rPr lang="en-US" b="1" dirty="0"/>
              <a:t>G5: Safe Streets should identify unsafe areas and provide solution.</a:t>
            </a:r>
            <a:endParaRPr lang="en-IN" dirty="0"/>
          </a:p>
        </p:txBody>
      </p:sp>
      <p:sp>
        <p:nvSpPr>
          <p:cNvPr id="3" name="Content Placeholder 2">
            <a:extLst>
              <a:ext uri="{FF2B5EF4-FFF2-40B4-BE49-F238E27FC236}">
                <a16:creationId xmlns:a16="http://schemas.microsoft.com/office/drawing/2014/main" id="{DC2AC648-CEAA-455F-BAE1-B08B0E688CF9}"/>
              </a:ext>
            </a:extLst>
          </p:cNvPr>
          <p:cNvSpPr>
            <a:spLocks noGrp="1"/>
          </p:cNvSpPr>
          <p:nvPr>
            <p:ph idx="1"/>
          </p:nvPr>
        </p:nvSpPr>
        <p:spPr/>
        <p:txBody>
          <a:bodyPr>
            <a:normAutofit fontScale="62500" lnSpcReduction="20000"/>
          </a:bodyPr>
          <a:lstStyle/>
          <a:p>
            <a:r>
              <a:rPr lang="en-US" b="1" dirty="0"/>
              <a:t>R11: </a:t>
            </a:r>
            <a:r>
              <a:rPr lang="en-US" dirty="0"/>
              <a:t>Safe Streets should be able to compare the data from the municipality services with its own data.</a:t>
            </a:r>
            <a:endParaRPr lang="en-IN" dirty="0"/>
          </a:p>
          <a:p>
            <a:r>
              <a:rPr lang="en-US" b="1" dirty="0"/>
              <a:t>R12: </a:t>
            </a:r>
            <a:r>
              <a:rPr lang="en-US" dirty="0"/>
              <a:t>An area will be characterized as an unsafe area if the frequency of accidents and the no. of violations reported in that particular area is higher than other corresponding areas.</a:t>
            </a:r>
            <a:endParaRPr lang="en-IN" dirty="0"/>
          </a:p>
          <a:p>
            <a:r>
              <a:rPr lang="en-US" b="1" dirty="0"/>
              <a:t>R13:</a:t>
            </a:r>
            <a:r>
              <a:rPr lang="en-US" dirty="0"/>
              <a:t> The threshold for an area to be considered safe keeps changing according to the new data. </a:t>
            </a:r>
            <a:endParaRPr lang="en-IN" dirty="0"/>
          </a:p>
          <a:p>
            <a:r>
              <a:rPr lang="en-US" b="1" dirty="0"/>
              <a:t>R14:</a:t>
            </a:r>
            <a:r>
              <a:rPr lang="en-US" dirty="0"/>
              <a:t> After each update of the data, it will be compared with the area labelled unsafe. If it is likely to have at least half of the parameters of the unsafe area then it will also be marked as an unsafe area. </a:t>
            </a:r>
            <a:endParaRPr lang="en-IN" dirty="0"/>
          </a:p>
          <a:p>
            <a:r>
              <a:rPr lang="en-US" b="1" dirty="0"/>
              <a:t>R15:</a:t>
            </a:r>
            <a:r>
              <a:rPr lang="en-US" dirty="0"/>
              <a:t> Information regarding the road in which most the violations or accidents occurred, the time in which the frequency is higher should also be provided by SS.</a:t>
            </a:r>
          </a:p>
          <a:p>
            <a:r>
              <a:rPr lang="en-US" b="1" dirty="0"/>
              <a:t>Component used: Unsafe Area Manager</a:t>
            </a:r>
            <a:endParaRPr lang="en-IN" dirty="0"/>
          </a:p>
          <a:p>
            <a:endParaRPr lang="en-IN" dirty="0"/>
          </a:p>
          <a:p>
            <a:endParaRPr lang="en-IN" dirty="0"/>
          </a:p>
        </p:txBody>
      </p:sp>
    </p:spTree>
    <p:extLst>
      <p:ext uri="{BB962C8B-B14F-4D97-AF65-F5344CB8AC3E}">
        <p14:creationId xmlns:p14="http://schemas.microsoft.com/office/powerpoint/2010/main" val="299589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3976-6AEC-49F6-A778-6BEEA1B9A5D2}"/>
              </a:ext>
            </a:extLst>
          </p:cNvPr>
          <p:cNvSpPr>
            <a:spLocks noGrp="1"/>
          </p:cNvSpPr>
          <p:nvPr>
            <p:ph type="title"/>
          </p:nvPr>
        </p:nvSpPr>
        <p:spPr/>
        <p:txBody>
          <a:bodyPr/>
          <a:lstStyle/>
          <a:p>
            <a:r>
              <a:rPr lang="en-IN" b="1" dirty="0"/>
              <a:t>Contd..</a:t>
            </a:r>
          </a:p>
        </p:txBody>
      </p:sp>
      <p:sp>
        <p:nvSpPr>
          <p:cNvPr id="3" name="Content Placeholder 2">
            <a:extLst>
              <a:ext uri="{FF2B5EF4-FFF2-40B4-BE49-F238E27FC236}">
                <a16:creationId xmlns:a16="http://schemas.microsoft.com/office/drawing/2014/main" id="{F37D61DD-D2F0-4548-B1A8-20B86294EBDD}"/>
              </a:ext>
            </a:extLst>
          </p:cNvPr>
          <p:cNvSpPr>
            <a:spLocks noGrp="1"/>
          </p:cNvSpPr>
          <p:nvPr>
            <p:ph idx="1"/>
          </p:nvPr>
        </p:nvSpPr>
        <p:spPr/>
        <p:txBody>
          <a:bodyPr>
            <a:normAutofit fontScale="85000" lnSpcReduction="10000"/>
          </a:bodyPr>
          <a:lstStyle/>
          <a:p>
            <a:r>
              <a:rPr lang="en-US" b="1" dirty="0"/>
              <a:t>R16:</a:t>
            </a:r>
            <a:r>
              <a:rPr lang="en-US" dirty="0"/>
              <a:t> Safe Streets should suggest solutions based on the analyzed data.</a:t>
            </a:r>
            <a:endParaRPr lang="en-IN" dirty="0"/>
          </a:p>
          <a:p>
            <a:r>
              <a:rPr lang="en-US" b="1" dirty="0"/>
              <a:t>R17:</a:t>
            </a:r>
            <a:r>
              <a:rPr lang="en-US" dirty="0"/>
              <a:t> The solutions formulated will be sent to the authorities who will be considered responsible for implementing the solutions provided. </a:t>
            </a:r>
            <a:endParaRPr lang="en-IN" dirty="0"/>
          </a:p>
          <a:p>
            <a:r>
              <a:rPr lang="en-US" b="1" dirty="0"/>
              <a:t>R18:</a:t>
            </a:r>
            <a:r>
              <a:rPr lang="en-US" dirty="0"/>
              <a:t> Safe Streets should also provide expected results when the solutions are implemented.</a:t>
            </a:r>
          </a:p>
          <a:p>
            <a:r>
              <a:rPr lang="en-US" b="1" dirty="0"/>
              <a:t>Component used: Solution Manager.</a:t>
            </a:r>
          </a:p>
          <a:p>
            <a:r>
              <a:rPr lang="en-US" b="1" dirty="0"/>
              <a:t>Domain assumptions: D6.</a:t>
            </a:r>
            <a:endParaRPr lang="en-IN" dirty="0"/>
          </a:p>
        </p:txBody>
      </p:sp>
    </p:spTree>
    <p:extLst>
      <p:ext uri="{BB962C8B-B14F-4D97-AF65-F5344CB8AC3E}">
        <p14:creationId xmlns:p14="http://schemas.microsoft.com/office/powerpoint/2010/main" val="1989671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EC05-D4FE-4C14-A048-B6BF2A5CBA73}"/>
              </a:ext>
            </a:extLst>
          </p:cNvPr>
          <p:cNvSpPr>
            <a:spLocks noGrp="1"/>
          </p:cNvSpPr>
          <p:nvPr>
            <p:ph type="title"/>
          </p:nvPr>
        </p:nvSpPr>
        <p:spPr/>
        <p:txBody>
          <a:bodyPr>
            <a:normAutofit fontScale="90000"/>
          </a:bodyPr>
          <a:lstStyle/>
          <a:p>
            <a:r>
              <a:rPr lang="en-US" b="1"/>
              <a:t>Implementation, Integration and Test Plan</a:t>
            </a:r>
            <a:endParaRPr lang="en-IN" dirty="0"/>
          </a:p>
        </p:txBody>
      </p:sp>
      <p:sp>
        <p:nvSpPr>
          <p:cNvPr id="3" name="Content Placeholder 2">
            <a:extLst>
              <a:ext uri="{FF2B5EF4-FFF2-40B4-BE49-F238E27FC236}">
                <a16:creationId xmlns:a16="http://schemas.microsoft.com/office/drawing/2014/main" id="{BC6315DE-A542-4676-96B4-07F896BF767A}"/>
              </a:ext>
            </a:extLst>
          </p:cNvPr>
          <p:cNvSpPr>
            <a:spLocks noGrp="1"/>
          </p:cNvSpPr>
          <p:nvPr>
            <p:ph idx="1"/>
          </p:nvPr>
        </p:nvSpPr>
        <p:spPr/>
        <p:txBody>
          <a:bodyPr/>
          <a:lstStyle/>
          <a:p>
            <a:pPr lvl="0"/>
            <a:r>
              <a:rPr lang="en-US" dirty="0"/>
              <a:t>User Mobile App.</a:t>
            </a:r>
            <a:endParaRPr lang="en-IN" dirty="0"/>
          </a:p>
          <a:p>
            <a:pPr lvl="0"/>
            <a:r>
              <a:rPr lang="en-US" dirty="0"/>
              <a:t>Authority Web App.</a:t>
            </a:r>
            <a:endParaRPr lang="en-IN" dirty="0"/>
          </a:p>
          <a:p>
            <a:pPr lvl="0"/>
            <a:r>
              <a:rPr lang="en-US" dirty="0"/>
              <a:t>Application Server.</a:t>
            </a:r>
            <a:endParaRPr lang="en-IN" dirty="0"/>
          </a:p>
          <a:p>
            <a:r>
              <a:rPr lang="en-US" dirty="0"/>
              <a:t>External systems: Microsoft Azure Database, Google Maps, Municipality database.</a:t>
            </a:r>
          </a:p>
          <a:p>
            <a:r>
              <a:rPr lang="en-US" b="1" dirty="0"/>
              <a:t>Top down Integration.</a:t>
            </a:r>
            <a:endParaRPr lang="en-IN" b="1" dirty="0"/>
          </a:p>
        </p:txBody>
      </p:sp>
    </p:spTree>
    <p:extLst>
      <p:ext uri="{BB962C8B-B14F-4D97-AF65-F5344CB8AC3E}">
        <p14:creationId xmlns:p14="http://schemas.microsoft.com/office/powerpoint/2010/main" val="4120681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6AF2E-8EC2-4206-9242-6A693252794F}"/>
              </a:ext>
            </a:extLst>
          </p:cNvPr>
          <p:cNvSpPr>
            <a:spLocks noGrp="1"/>
          </p:cNvSpPr>
          <p:nvPr>
            <p:ph type="title"/>
          </p:nvPr>
        </p:nvSpPr>
        <p:spPr>
          <a:xfrm>
            <a:off x="841248" y="256032"/>
            <a:ext cx="10506456" cy="1014984"/>
          </a:xfrm>
        </p:spPr>
        <p:txBody>
          <a:bodyPr anchor="b">
            <a:normAutofit/>
          </a:bodyPr>
          <a:lstStyle/>
          <a:p>
            <a:r>
              <a:rPr lang="en-IN" dirty="0"/>
              <a:t>Testing Strategy</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66DF773-F20E-4503-9961-EB0E2FB3EAE0}"/>
              </a:ext>
            </a:extLst>
          </p:cNvPr>
          <p:cNvGraphicFramePr>
            <a:graphicFrameLocks noGrp="1"/>
          </p:cNvGraphicFramePr>
          <p:nvPr>
            <p:ph idx="1"/>
            <p:extLst>
              <p:ext uri="{D42A27DB-BD31-4B8C-83A1-F6EECF244321}">
                <p14:modId xmlns:p14="http://schemas.microsoft.com/office/powerpoint/2010/main" val="183009865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771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B7D7BC-1058-4F21-95F8-ECB251F231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9059" y="518789"/>
            <a:ext cx="5186045" cy="3086100"/>
          </a:xfrm>
          <a:prstGeom prst="rect">
            <a:avLst/>
          </a:prstGeom>
          <a:noFill/>
          <a:ln>
            <a:noFill/>
          </a:ln>
        </p:spPr>
      </p:pic>
      <p:pic>
        <p:nvPicPr>
          <p:cNvPr id="5" name="Picture 4">
            <a:extLst>
              <a:ext uri="{FF2B5EF4-FFF2-40B4-BE49-F238E27FC236}">
                <a16:creationId xmlns:a16="http://schemas.microsoft.com/office/drawing/2014/main" id="{20629EFE-083D-4A65-B492-82CEB12F50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51838" y="3253105"/>
            <a:ext cx="5257800" cy="3604895"/>
          </a:xfrm>
          <a:prstGeom prst="rect">
            <a:avLst/>
          </a:prstGeom>
          <a:noFill/>
          <a:ln>
            <a:noFill/>
          </a:ln>
        </p:spPr>
      </p:pic>
      <p:sp>
        <p:nvSpPr>
          <p:cNvPr id="6" name="Rectangle 5">
            <a:extLst>
              <a:ext uri="{FF2B5EF4-FFF2-40B4-BE49-F238E27FC236}">
                <a16:creationId xmlns:a16="http://schemas.microsoft.com/office/drawing/2014/main" id="{22E78C9A-12F9-448A-83C7-49A49F84091F}"/>
              </a:ext>
            </a:extLst>
          </p:cNvPr>
          <p:cNvSpPr/>
          <p:nvPr/>
        </p:nvSpPr>
        <p:spPr>
          <a:xfrm>
            <a:off x="2111666" y="3604889"/>
            <a:ext cx="166552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Level 1</a:t>
            </a:r>
          </a:p>
        </p:txBody>
      </p:sp>
      <p:sp>
        <p:nvSpPr>
          <p:cNvPr id="7" name="Rectangle 6">
            <a:extLst>
              <a:ext uri="{FF2B5EF4-FFF2-40B4-BE49-F238E27FC236}">
                <a16:creationId xmlns:a16="http://schemas.microsoft.com/office/drawing/2014/main" id="{82F0977C-0C01-4F84-897C-4BED0880B450}"/>
              </a:ext>
            </a:extLst>
          </p:cNvPr>
          <p:cNvSpPr/>
          <p:nvPr/>
        </p:nvSpPr>
        <p:spPr>
          <a:xfrm>
            <a:off x="8451802" y="2505538"/>
            <a:ext cx="166552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Level 2</a:t>
            </a:r>
          </a:p>
        </p:txBody>
      </p:sp>
    </p:spTree>
    <p:extLst>
      <p:ext uri="{BB962C8B-B14F-4D97-AF65-F5344CB8AC3E}">
        <p14:creationId xmlns:p14="http://schemas.microsoft.com/office/powerpoint/2010/main" val="3139925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0F101D-A79B-49A3-8DE2-4508C8CC9A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1331" y="654163"/>
            <a:ext cx="4717415" cy="1270635"/>
          </a:xfrm>
          <a:prstGeom prst="rect">
            <a:avLst/>
          </a:prstGeom>
          <a:noFill/>
          <a:ln>
            <a:noFill/>
          </a:ln>
        </p:spPr>
      </p:pic>
      <p:pic>
        <p:nvPicPr>
          <p:cNvPr id="3" name="Picture 2">
            <a:extLst>
              <a:ext uri="{FF2B5EF4-FFF2-40B4-BE49-F238E27FC236}">
                <a16:creationId xmlns:a16="http://schemas.microsoft.com/office/drawing/2014/main" id="{82408FE3-0A92-489C-A11B-153505E1D5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289" y="3787028"/>
            <a:ext cx="5731510" cy="2292350"/>
          </a:xfrm>
          <a:prstGeom prst="rect">
            <a:avLst/>
          </a:prstGeom>
          <a:noFill/>
          <a:ln>
            <a:noFill/>
          </a:ln>
        </p:spPr>
      </p:pic>
      <p:pic>
        <p:nvPicPr>
          <p:cNvPr id="4" name="Picture 3">
            <a:extLst>
              <a:ext uri="{FF2B5EF4-FFF2-40B4-BE49-F238E27FC236}">
                <a16:creationId xmlns:a16="http://schemas.microsoft.com/office/drawing/2014/main" id="{6F32CD49-9EFA-41FF-98B1-866F69BC294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90553" y="450850"/>
            <a:ext cx="4474845" cy="2978150"/>
          </a:xfrm>
          <a:prstGeom prst="rect">
            <a:avLst/>
          </a:prstGeom>
          <a:noFill/>
          <a:ln>
            <a:noFill/>
          </a:ln>
        </p:spPr>
      </p:pic>
      <p:sp>
        <p:nvSpPr>
          <p:cNvPr id="6" name="Rectangle 5">
            <a:extLst>
              <a:ext uri="{FF2B5EF4-FFF2-40B4-BE49-F238E27FC236}">
                <a16:creationId xmlns:a16="http://schemas.microsoft.com/office/drawing/2014/main" id="{F43E5422-E435-4C39-87A8-326E9D4CF905}"/>
              </a:ext>
            </a:extLst>
          </p:cNvPr>
          <p:cNvSpPr/>
          <p:nvPr/>
        </p:nvSpPr>
        <p:spPr>
          <a:xfrm>
            <a:off x="2067277" y="2209581"/>
            <a:ext cx="166552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Level 3</a:t>
            </a:r>
          </a:p>
        </p:txBody>
      </p:sp>
      <p:sp>
        <p:nvSpPr>
          <p:cNvPr id="7" name="Rectangle 6">
            <a:extLst>
              <a:ext uri="{FF2B5EF4-FFF2-40B4-BE49-F238E27FC236}">
                <a16:creationId xmlns:a16="http://schemas.microsoft.com/office/drawing/2014/main" id="{60385017-B47C-44BE-8287-D352FF563612}"/>
              </a:ext>
            </a:extLst>
          </p:cNvPr>
          <p:cNvSpPr/>
          <p:nvPr/>
        </p:nvSpPr>
        <p:spPr>
          <a:xfrm>
            <a:off x="2583661" y="6007402"/>
            <a:ext cx="166552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Level 4</a:t>
            </a:r>
          </a:p>
        </p:txBody>
      </p:sp>
      <p:sp>
        <p:nvSpPr>
          <p:cNvPr id="8" name="Rectangle 7">
            <a:extLst>
              <a:ext uri="{FF2B5EF4-FFF2-40B4-BE49-F238E27FC236}">
                <a16:creationId xmlns:a16="http://schemas.microsoft.com/office/drawing/2014/main" id="{B60CE450-E8B9-4EB9-8F82-DC2A659096C7}"/>
              </a:ext>
            </a:extLst>
          </p:cNvPr>
          <p:cNvSpPr/>
          <p:nvPr/>
        </p:nvSpPr>
        <p:spPr>
          <a:xfrm>
            <a:off x="8095214" y="3597457"/>
            <a:ext cx="166552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Level 5</a:t>
            </a:r>
          </a:p>
        </p:txBody>
      </p:sp>
    </p:spTree>
    <p:extLst>
      <p:ext uri="{BB962C8B-B14F-4D97-AF65-F5344CB8AC3E}">
        <p14:creationId xmlns:p14="http://schemas.microsoft.com/office/powerpoint/2010/main" val="425130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57E3E-D6E5-4525-9B68-A0C1CE726C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512" y="200025"/>
            <a:ext cx="4717415" cy="2978150"/>
          </a:xfrm>
          <a:prstGeom prst="rect">
            <a:avLst/>
          </a:prstGeom>
          <a:noFill/>
          <a:ln>
            <a:noFill/>
          </a:ln>
        </p:spPr>
      </p:pic>
      <p:pic>
        <p:nvPicPr>
          <p:cNvPr id="3" name="Picture 2">
            <a:extLst>
              <a:ext uri="{FF2B5EF4-FFF2-40B4-BE49-F238E27FC236}">
                <a16:creationId xmlns:a16="http://schemas.microsoft.com/office/drawing/2014/main" id="{61651B2E-DB64-446D-9CE7-678CAABD04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80495" y="51324"/>
            <a:ext cx="4879340" cy="3228975"/>
          </a:xfrm>
          <a:prstGeom prst="rect">
            <a:avLst/>
          </a:prstGeom>
          <a:noFill/>
          <a:ln>
            <a:noFill/>
          </a:ln>
        </p:spPr>
      </p:pic>
      <p:pic>
        <p:nvPicPr>
          <p:cNvPr id="4" name="Picture 3">
            <a:extLst>
              <a:ext uri="{FF2B5EF4-FFF2-40B4-BE49-F238E27FC236}">
                <a16:creationId xmlns:a16="http://schemas.microsoft.com/office/drawing/2014/main" id="{83B93BDF-271D-43D2-B9B7-7D89BD3F29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0512" y="3429000"/>
            <a:ext cx="4800600" cy="3182620"/>
          </a:xfrm>
          <a:prstGeom prst="rect">
            <a:avLst/>
          </a:prstGeom>
          <a:noFill/>
          <a:ln>
            <a:noFill/>
          </a:ln>
        </p:spPr>
      </p:pic>
      <p:pic>
        <p:nvPicPr>
          <p:cNvPr id="5" name="Picture 4">
            <a:extLst>
              <a:ext uri="{FF2B5EF4-FFF2-40B4-BE49-F238E27FC236}">
                <a16:creationId xmlns:a16="http://schemas.microsoft.com/office/drawing/2014/main" id="{06B72C00-5F9A-426D-B0CF-B7FFEE48B97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10183" y="3710866"/>
            <a:ext cx="5817327" cy="2515944"/>
          </a:xfrm>
          <a:prstGeom prst="rect">
            <a:avLst/>
          </a:prstGeom>
          <a:noFill/>
          <a:ln>
            <a:noFill/>
          </a:ln>
        </p:spPr>
      </p:pic>
      <p:sp>
        <p:nvSpPr>
          <p:cNvPr id="6" name="Rectangle 5">
            <a:extLst>
              <a:ext uri="{FF2B5EF4-FFF2-40B4-BE49-F238E27FC236}">
                <a16:creationId xmlns:a16="http://schemas.microsoft.com/office/drawing/2014/main" id="{62F9F610-F24F-4057-8684-36C743B22043}"/>
              </a:ext>
            </a:extLst>
          </p:cNvPr>
          <p:cNvSpPr/>
          <p:nvPr/>
        </p:nvSpPr>
        <p:spPr>
          <a:xfrm>
            <a:off x="492958" y="2993509"/>
            <a:ext cx="4121706" cy="369332"/>
          </a:xfrm>
          <a:prstGeom prst="rect">
            <a:avLst/>
          </a:prstGeom>
          <a:noFill/>
        </p:spPr>
        <p:txBody>
          <a:bodyPr wrap="none" lIns="91440" tIns="45720" rIns="91440" bIns="45720">
            <a:spAutoFit/>
          </a:bodyPr>
          <a:lstStyle/>
          <a:p>
            <a:pPr algn="ctr"/>
            <a:r>
              <a:rPr lang="en-US" dirty="0"/>
              <a:t>Integration of Front end and Backend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90EDBDF5-0573-45EF-ACEC-2091B2AEA97F}"/>
              </a:ext>
            </a:extLst>
          </p:cNvPr>
          <p:cNvSpPr txBox="1"/>
          <p:nvPr/>
        </p:nvSpPr>
        <p:spPr>
          <a:xfrm>
            <a:off x="6617243" y="3254536"/>
            <a:ext cx="4879339" cy="369332"/>
          </a:xfrm>
          <a:prstGeom prst="rect">
            <a:avLst/>
          </a:prstGeom>
          <a:noFill/>
        </p:spPr>
        <p:txBody>
          <a:bodyPr wrap="square" rtlCol="0">
            <a:spAutoFit/>
          </a:bodyPr>
          <a:lstStyle/>
          <a:p>
            <a:r>
              <a:rPr lang="en-US" dirty="0"/>
              <a:t>Integration of Front end with transport Layer</a:t>
            </a:r>
            <a:endParaRPr lang="en-IN" dirty="0"/>
          </a:p>
        </p:txBody>
      </p:sp>
      <p:sp>
        <p:nvSpPr>
          <p:cNvPr id="8" name="TextBox 7">
            <a:extLst>
              <a:ext uri="{FF2B5EF4-FFF2-40B4-BE49-F238E27FC236}">
                <a16:creationId xmlns:a16="http://schemas.microsoft.com/office/drawing/2014/main" id="{BB7EA0E8-C786-4C38-A149-2908E4F27B74}"/>
              </a:ext>
            </a:extLst>
          </p:cNvPr>
          <p:cNvSpPr txBox="1"/>
          <p:nvPr/>
        </p:nvSpPr>
        <p:spPr>
          <a:xfrm>
            <a:off x="310511" y="6329779"/>
            <a:ext cx="5211400" cy="369332"/>
          </a:xfrm>
          <a:prstGeom prst="rect">
            <a:avLst/>
          </a:prstGeom>
          <a:noFill/>
        </p:spPr>
        <p:txBody>
          <a:bodyPr wrap="square" rtlCol="0">
            <a:spAutoFit/>
          </a:bodyPr>
          <a:lstStyle/>
          <a:p>
            <a:r>
              <a:rPr lang="en-US" dirty="0"/>
              <a:t>Integration with external services -Google Maps</a:t>
            </a:r>
            <a:endParaRPr lang="en-IN" dirty="0"/>
          </a:p>
        </p:txBody>
      </p:sp>
      <p:sp>
        <p:nvSpPr>
          <p:cNvPr id="9" name="Rectangle 8">
            <a:extLst>
              <a:ext uri="{FF2B5EF4-FFF2-40B4-BE49-F238E27FC236}">
                <a16:creationId xmlns:a16="http://schemas.microsoft.com/office/drawing/2014/main" id="{43260268-AFC8-4E4C-8606-0AB8883D9C82}"/>
              </a:ext>
            </a:extLst>
          </p:cNvPr>
          <p:cNvSpPr/>
          <p:nvPr/>
        </p:nvSpPr>
        <p:spPr>
          <a:xfrm>
            <a:off x="6869196" y="6264028"/>
            <a:ext cx="4288353"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Integration with external services –Database</a:t>
            </a:r>
            <a:endParaRPr lang="en-IN" dirty="0"/>
          </a:p>
        </p:txBody>
      </p:sp>
    </p:spTree>
    <p:extLst>
      <p:ext uri="{BB962C8B-B14F-4D97-AF65-F5344CB8AC3E}">
        <p14:creationId xmlns:p14="http://schemas.microsoft.com/office/powerpoint/2010/main" val="73963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F7D1B5-51D1-4BE8-8BED-2A03BB246B38}"/>
              </a:ext>
            </a:extLst>
          </p:cNvPr>
          <p:cNvSpPr/>
          <p:nvPr/>
        </p:nvSpPr>
        <p:spPr>
          <a:xfrm>
            <a:off x="1666876" y="2967335"/>
            <a:ext cx="8239124" cy="1938992"/>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Queries?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9223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6AFBD-6F5F-40C7-B87A-531C45679062}"/>
              </a:ext>
            </a:extLst>
          </p:cNvPr>
          <p:cNvSpPr>
            <a:spLocks noGrp="1"/>
          </p:cNvSpPr>
          <p:nvPr>
            <p:ph type="title"/>
          </p:nvPr>
        </p:nvSpPr>
        <p:spPr>
          <a:xfrm>
            <a:off x="841248" y="251312"/>
            <a:ext cx="10506456" cy="1010264"/>
          </a:xfrm>
        </p:spPr>
        <p:txBody>
          <a:bodyPr anchor="ctr">
            <a:normAutofit/>
          </a:bodyPr>
          <a:lstStyle/>
          <a:p>
            <a:r>
              <a:rPr lang="en-IN"/>
              <a:t>What’s next?</a:t>
            </a:r>
            <a:endParaRPr lang="en-IN" dirty="0"/>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94AF351-2607-4819-BC02-B6D7D52BBF72}"/>
              </a:ext>
            </a:extLst>
          </p:cNvPr>
          <p:cNvGraphicFramePr>
            <a:graphicFrameLocks noGrp="1"/>
          </p:cNvGraphicFramePr>
          <p:nvPr>
            <p:ph idx="1"/>
            <p:extLst>
              <p:ext uri="{D42A27DB-BD31-4B8C-83A1-F6EECF244321}">
                <p14:modId xmlns:p14="http://schemas.microsoft.com/office/powerpoint/2010/main" val="345507438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554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CA234-6F5A-4A82-9F1C-F59A654624CF}"/>
              </a:ext>
            </a:extLst>
          </p:cNvPr>
          <p:cNvSpPr>
            <a:spLocks noGrp="1"/>
          </p:cNvSpPr>
          <p:nvPr>
            <p:ph type="title"/>
          </p:nvPr>
        </p:nvSpPr>
        <p:spPr>
          <a:xfrm>
            <a:off x="1045029" y="507160"/>
            <a:ext cx="2993571" cy="5438730"/>
          </a:xfrm>
        </p:spPr>
        <p:txBody>
          <a:bodyPr>
            <a:normAutofit/>
          </a:bodyPr>
          <a:lstStyle/>
          <a:p>
            <a:r>
              <a:rPr lang="en-IN" sz="3200"/>
              <a:t>Requirements Analysis and Specification</a:t>
            </a:r>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0FCC7E4-920A-43D3-8222-9ACF1A9543D9}"/>
              </a:ext>
            </a:extLst>
          </p:cNvPr>
          <p:cNvGraphicFramePr>
            <a:graphicFrameLocks noGrp="1"/>
          </p:cNvGraphicFramePr>
          <p:nvPr>
            <p:ph idx="1"/>
            <p:extLst>
              <p:ext uri="{D42A27DB-BD31-4B8C-83A1-F6EECF244321}">
                <p14:modId xmlns:p14="http://schemas.microsoft.com/office/powerpoint/2010/main" val="369381040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30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F65A-9BB5-445F-AB1F-0ABA8C407BA6}"/>
              </a:ext>
            </a:extLst>
          </p:cNvPr>
          <p:cNvSpPr>
            <a:spLocks noGrp="1"/>
          </p:cNvSpPr>
          <p:nvPr>
            <p:ph type="title"/>
          </p:nvPr>
        </p:nvSpPr>
        <p:spPr/>
        <p:txBody>
          <a:bodyPr/>
          <a:lstStyle/>
          <a:p>
            <a:r>
              <a:rPr lang="en-IN" dirty="0"/>
              <a:t>Goals</a:t>
            </a:r>
          </a:p>
        </p:txBody>
      </p:sp>
      <p:sp>
        <p:nvSpPr>
          <p:cNvPr id="3" name="Content Placeholder 2">
            <a:extLst>
              <a:ext uri="{FF2B5EF4-FFF2-40B4-BE49-F238E27FC236}">
                <a16:creationId xmlns:a16="http://schemas.microsoft.com/office/drawing/2014/main" id="{344406C7-4649-477C-AFF5-998233712FD4}"/>
              </a:ext>
            </a:extLst>
          </p:cNvPr>
          <p:cNvSpPr>
            <a:spLocks noGrp="1"/>
          </p:cNvSpPr>
          <p:nvPr>
            <p:ph idx="1"/>
          </p:nvPr>
        </p:nvSpPr>
        <p:spPr/>
        <p:txBody>
          <a:bodyPr>
            <a:normAutofit fontScale="85000" lnSpcReduction="20000"/>
          </a:bodyPr>
          <a:lstStyle/>
          <a:p>
            <a:r>
              <a:rPr lang="en-US" b="1" dirty="0"/>
              <a:t>G1: </a:t>
            </a:r>
            <a:r>
              <a:rPr lang="en-US" dirty="0"/>
              <a:t>User should be able to report the parking or traffic violation to the authorities.	</a:t>
            </a:r>
            <a:endParaRPr lang="en-IN" dirty="0"/>
          </a:p>
          <a:p>
            <a:r>
              <a:rPr lang="en-US" b="1" dirty="0"/>
              <a:t>G2</a:t>
            </a:r>
            <a:r>
              <a:rPr lang="en-US" dirty="0"/>
              <a:t>: Authorities should be able to access the data regarding the violation.</a:t>
            </a:r>
            <a:endParaRPr lang="en-IN" dirty="0"/>
          </a:p>
          <a:p>
            <a:r>
              <a:rPr lang="en-US" b="1" dirty="0"/>
              <a:t>G3</a:t>
            </a:r>
            <a:r>
              <a:rPr lang="en-US" dirty="0"/>
              <a:t>: User and Authorities should be able to access data from Safe Streets with limited access to the user.</a:t>
            </a:r>
            <a:endParaRPr lang="en-IN" dirty="0"/>
          </a:p>
          <a:p>
            <a:r>
              <a:rPr lang="en-US" b="1" dirty="0"/>
              <a:t>G4</a:t>
            </a:r>
            <a:r>
              <a:rPr lang="en-US" dirty="0"/>
              <a:t>: User and authorities should be able to access data regarding the accidents from municipality services. </a:t>
            </a:r>
            <a:endParaRPr lang="en-IN" dirty="0"/>
          </a:p>
          <a:p>
            <a:r>
              <a:rPr lang="en-US" b="1" dirty="0"/>
              <a:t>G5</a:t>
            </a:r>
            <a:r>
              <a:rPr lang="en-US" dirty="0"/>
              <a:t>: Safe Streets should identify unsafe areas and provide solution.</a:t>
            </a:r>
            <a:endParaRPr lang="en-IN" dirty="0"/>
          </a:p>
          <a:p>
            <a:endParaRPr lang="en-IN" dirty="0"/>
          </a:p>
        </p:txBody>
      </p:sp>
    </p:spTree>
    <p:extLst>
      <p:ext uri="{BB962C8B-B14F-4D97-AF65-F5344CB8AC3E}">
        <p14:creationId xmlns:p14="http://schemas.microsoft.com/office/powerpoint/2010/main" val="347407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76152AB-DB4E-43E1-BE8B-9E2B5DE4C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74329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729038"/>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617E08-6831-4593-9CCD-308FBA9F47C8}"/>
              </a:ext>
            </a:extLst>
          </p:cNvPr>
          <p:cNvSpPr>
            <a:spLocks noGrp="1"/>
          </p:cNvSpPr>
          <p:nvPr>
            <p:ph type="title"/>
          </p:nvPr>
        </p:nvSpPr>
        <p:spPr>
          <a:xfrm>
            <a:off x="1115568" y="347730"/>
            <a:ext cx="10168128" cy="2052034"/>
          </a:xfrm>
        </p:spPr>
        <p:txBody>
          <a:bodyPr>
            <a:normAutofit/>
          </a:bodyPr>
          <a:lstStyle/>
          <a:p>
            <a:r>
              <a:rPr lang="en-IN" sz="4800"/>
              <a:t>Functional Requirements</a:t>
            </a:r>
          </a:p>
        </p:txBody>
      </p:sp>
      <p:sp>
        <p:nvSpPr>
          <p:cNvPr id="21" name="Rectangle 1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01050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2" name="Content Placeholder 2">
            <a:extLst>
              <a:ext uri="{FF2B5EF4-FFF2-40B4-BE49-F238E27FC236}">
                <a16:creationId xmlns:a16="http://schemas.microsoft.com/office/drawing/2014/main" id="{E370263B-40A3-464C-82B8-1618207346D5}"/>
              </a:ext>
            </a:extLst>
          </p:cNvPr>
          <p:cNvGraphicFramePr>
            <a:graphicFrameLocks noGrp="1"/>
          </p:cNvGraphicFramePr>
          <p:nvPr>
            <p:ph idx="1"/>
            <p:extLst>
              <p:ext uri="{D42A27DB-BD31-4B8C-83A1-F6EECF244321}">
                <p14:modId xmlns:p14="http://schemas.microsoft.com/office/powerpoint/2010/main" val="651396572"/>
              </p:ext>
            </p:extLst>
          </p:nvPr>
        </p:nvGraphicFramePr>
        <p:xfrm>
          <a:off x="1115568" y="3241582"/>
          <a:ext cx="10333482" cy="2743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862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51F79-DAEC-4756-90D7-3596D6E9E80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a:t>Non-functional requirements</a:t>
            </a:r>
            <a:br>
              <a:rPr lang="en-US" sz="2800" dirty="0"/>
            </a:br>
            <a:endParaRPr lang="en-US" sz="2800" dirty="0"/>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a:extLst>
              <a:ext uri="{FF2B5EF4-FFF2-40B4-BE49-F238E27FC236}">
                <a16:creationId xmlns:a16="http://schemas.microsoft.com/office/drawing/2014/main" id="{42EBEFD4-E36A-4E14-9700-43D029787D3C}"/>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822211" y="2281527"/>
            <a:ext cx="2107454" cy="4096512"/>
          </a:xfrm>
          <a:prstGeom prst="rect">
            <a:avLst/>
          </a:prstGeom>
          <a:noFill/>
        </p:spPr>
      </p:pic>
      <p:pic>
        <p:nvPicPr>
          <p:cNvPr id="10" name="Content Placeholder 4">
            <a:extLst>
              <a:ext uri="{FF2B5EF4-FFF2-40B4-BE49-F238E27FC236}">
                <a16:creationId xmlns:a16="http://schemas.microsoft.com/office/drawing/2014/main" id="{91D60210-BBB1-4C54-99C3-B7C5D0358377}"/>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1192330" y="2281527"/>
            <a:ext cx="2157288" cy="4096512"/>
          </a:xfrm>
          <a:prstGeom prst="rect">
            <a:avLst/>
          </a:prstGeom>
          <a:noFill/>
        </p:spPr>
      </p:pic>
      <p:pic>
        <p:nvPicPr>
          <p:cNvPr id="6" name="Picture 5">
            <a:extLst>
              <a:ext uri="{FF2B5EF4-FFF2-40B4-BE49-F238E27FC236}">
                <a16:creationId xmlns:a16="http://schemas.microsoft.com/office/drawing/2014/main" id="{E3BA6872-9DE9-4E49-A71F-CE3ECD0C7646}"/>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890904" y="2139484"/>
            <a:ext cx="2252695" cy="4096512"/>
          </a:xfrm>
          <a:prstGeom prst="rect">
            <a:avLst/>
          </a:prstGeom>
          <a:noFill/>
        </p:spPr>
      </p:pic>
      <p:sp>
        <p:nvSpPr>
          <p:cNvPr id="3" name="Rectangle 2">
            <a:extLst>
              <a:ext uri="{FF2B5EF4-FFF2-40B4-BE49-F238E27FC236}">
                <a16:creationId xmlns:a16="http://schemas.microsoft.com/office/drawing/2014/main" id="{2243E1E7-5AD8-4AB0-9444-54CDC1A08EF7}"/>
              </a:ext>
            </a:extLst>
          </p:cNvPr>
          <p:cNvSpPr/>
          <p:nvPr/>
        </p:nvSpPr>
        <p:spPr>
          <a:xfrm>
            <a:off x="4822211" y="1401635"/>
            <a:ext cx="1643399" cy="369332"/>
          </a:xfrm>
          <a:prstGeom prst="rect">
            <a:avLst/>
          </a:prstGeom>
        </p:spPr>
        <p:txBody>
          <a:bodyPr wrap="none">
            <a:spAutoFit/>
          </a:bodyPr>
          <a:lstStyle/>
          <a:p>
            <a:r>
              <a:rPr lang="en-US" dirty="0"/>
              <a:t>User Interface</a:t>
            </a:r>
            <a:endParaRPr lang="en-IN" dirty="0"/>
          </a:p>
        </p:txBody>
      </p:sp>
    </p:spTree>
    <p:extLst>
      <p:ext uri="{BB962C8B-B14F-4D97-AF65-F5344CB8AC3E}">
        <p14:creationId xmlns:p14="http://schemas.microsoft.com/office/powerpoint/2010/main" val="299140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Description automatically generated">
            <a:extLst>
              <a:ext uri="{FF2B5EF4-FFF2-40B4-BE49-F238E27FC236}">
                <a16:creationId xmlns:a16="http://schemas.microsoft.com/office/drawing/2014/main" id="{82D27F56-5009-4440-9B2C-2F56115C972F}"/>
              </a:ext>
            </a:extLst>
          </p:cNvPr>
          <p:cNvPicPr>
            <a:picLocks noGrp="1"/>
          </p:cNvPicPr>
          <p:nvPr>
            <p:ph sz="half" idx="4294967295"/>
          </p:nvPr>
        </p:nvPicPr>
        <p:blipFill>
          <a:blip r:embed="rId2"/>
          <a:stretch>
            <a:fillRect/>
          </a:stretch>
        </p:blipFill>
        <p:spPr>
          <a:xfrm>
            <a:off x="98426" y="3568065"/>
            <a:ext cx="5159374" cy="3289935"/>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C45E1D6C-0277-4033-8AAE-4D5F3B87ED45}"/>
              </a:ext>
            </a:extLst>
          </p:cNvPr>
          <p:cNvPicPr/>
          <p:nvPr/>
        </p:nvPicPr>
        <p:blipFill>
          <a:blip r:embed="rId3"/>
          <a:stretch>
            <a:fillRect/>
          </a:stretch>
        </p:blipFill>
        <p:spPr>
          <a:xfrm>
            <a:off x="3245168" y="139065"/>
            <a:ext cx="5241608" cy="3429000"/>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A26764E2-9737-4C71-981E-D8D8C2BAB774}"/>
              </a:ext>
            </a:extLst>
          </p:cNvPr>
          <p:cNvPicPr/>
          <p:nvPr/>
        </p:nvPicPr>
        <p:blipFill>
          <a:blip r:embed="rId4"/>
          <a:stretch>
            <a:fillRect/>
          </a:stretch>
        </p:blipFill>
        <p:spPr>
          <a:xfrm>
            <a:off x="7156450" y="3568065"/>
            <a:ext cx="5035550" cy="3289935"/>
          </a:xfrm>
          <a:prstGeom prst="rect">
            <a:avLst/>
          </a:prstGeom>
        </p:spPr>
      </p:pic>
    </p:spTree>
    <p:extLst>
      <p:ext uri="{BB962C8B-B14F-4D97-AF65-F5344CB8AC3E}">
        <p14:creationId xmlns:p14="http://schemas.microsoft.com/office/powerpoint/2010/main" val="276178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D9710-A8F6-433D-B0A7-D71D7ED0DE44}"/>
              </a:ext>
            </a:extLst>
          </p:cNvPr>
          <p:cNvSpPr>
            <a:spLocks noGrp="1"/>
          </p:cNvSpPr>
          <p:nvPr>
            <p:ph type="title"/>
          </p:nvPr>
        </p:nvSpPr>
        <p:spPr>
          <a:xfrm>
            <a:off x="841248" y="251312"/>
            <a:ext cx="10506456" cy="1010264"/>
          </a:xfrm>
        </p:spPr>
        <p:txBody>
          <a:bodyPr anchor="ctr">
            <a:normAutofit/>
          </a:bodyPr>
          <a:lstStyle/>
          <a:p>
            <a:r>
              <a:rPr lang="en-IN" dirty="0"/>
              <a:t>Hardware and Software interfaces</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11AB503-6A22-40D2-9805-A2C79F74F066}"/>
              </a:ext>
            </a:extLst>
          </p:cNvPr>
          <p:cNvGraphicFramePr>
            <a:graphicFrameLocks noGrp="1"/>
          </p:cNvGraphicFramePr>
          <p:nvPr>
            <p:ph idx="1"/>
            <p:extLst>
              <p:ext uri="{D42A27DB-BD31-4B8C-83A1-F6EECF244321}">
                <p14:modId xmlns:p14="http://schemas.microsoft.com/office/powerpoint/2010/main" val="345177657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623083"/>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C2441"/>
      </a:dk2>
      <a:lt2>
        <a:srgbClr val="E2E3E8"/>
      </a:lt2>
      <a:accent1>
        <a:srgbClr val="BB9B81"/>
      </a:accent1>
      <a:accent2>
        <a:srgbClr val="A9A274"/>
      </a:accent2>
      <a:accent3>
        <a:srgbClr val="9AA57D"/>
      </a:accent3>
      <a:accent4>
        <a:srgbClr val="7F9FBA"/>
      </a:accent4>
      <a:accent5>
        <a:srgbClr val="969CC6"/>
      </a:accent5>
      <a:accent6>
        <a:srgbClr val="907FBA"/>
      </a:accent6>
      <a:hlink>
        <a:srgbClr val="6973AE"/>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116</TotalTime>
  <Words>1207</Words>
  <Application>Microsoft Office PowerPoint</Application>
  <PresentationFormat>Widescreen</PresentationFormat>
  <Paragraphs>126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Next LT Pro</vt:lpstr>
      <vt:lpstr>Calibri</vt:lpstr>
      <vt:lpstr>Times New Roman</vt:lpstr>
      <vt:lpstr>AccentBoxVTI</vt:lpstr>
      <vt:lpstr> SAFE STREETS</vt:lpstr>
      <vt:lpstr>Purpose</vt:lpstr>
      <vt:lpstr>What’s next?</vt:lpstr>
      <vt:lpstr>Requirements Analysis and Specification</vt:lpstr>
      <vt:lpstr>Goals</vt:lpstr>
      <vt:lpstr>Functional Requirements</vt:lpstr>
      <vt:lpstr>Non-functional requirements </vt:lpstr>
      <vt:lpstr>PowerPoint Presentation</vt:lpstr>
      <vt:lpstr>Hardware and Software interfaces</vt:lpstr>
      <vt:lpstr>Performance requirements</vt:lpstr>
      <vt:lpstr>Design Constraints and Software System Attributes</vt:lpstr>
      <vt:lpstr>Formal Analysis using Alloy</vt:lpstr>
      <vt:lpstr>Design decisions</vt:lpstr>
      <vt:lpstr>PowerPoint Presentation</vt:lpstr>
      <vt:lpstr>Domain assumptions</vt:lpstr>
      <vt:lpstr> G1: User should be able to report the parking or traffic violation to the authorities. </vt:lpstr>
      <vt:lpstr>G2: Authorities should be able to access the data regarding the violation.</vt:lpstr>
      <vt:lpstr>G3: User and Authorities should be able to access data from Safe Streets with limited access to the user.</vt:lpstr>
      <vt:lpstr>G4: User and authorities should be able to access data regarding the accidents from municipality services.</vt:lpstr>
      <vt:lpstr>G5: Safe Streets should identify unsafe areas and provide solution.</vt:lpstr>
      <vt:lpstr>Contd..</vt:lpstr>
      <vt:lpstr>Implementation, Integration and Test Plan</vt:lpstr>
      <vt:lpstr>Testing Strategy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Safe Streets</dc:title>
  <dc:creator>Priyanka Rajendran</dc:creator>
  <cp:lastModifiedBy>Priyanka Rajendran</cp:lastModifiedBy>
  <cp:revision>13</cp:revision>
  <dcterms:created xsi:type="dcterms:W3CDTF">2020-02-06T09:23:31Z</dcterms:created>
  <dcterms:modified xsi:type="dcterms:W3CDTF">2020-02-07T13:02:12Z</dcterms:modified>
</cp:coreProperties>
</file>