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3" r:id="rId9"/>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0" d="100"/>
          <a:sy n="80" d="100"/>
        </p:scale>
        <p:origin x="-590"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A05FB853-1657-4B19-A149-85EE0B079868}" type="datetimeFigureOut">
              <a:rPr lang="en-US" smtClean="0"/>
              <a:t>9/16/2016</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8" name=""/>
        <p:cNvGrpSpPr/>
        <p:nvPr/>
      </p:nvGrpSpPr>
      <p:grpSpPr>
        <a:xfrm>
          <a:off x="0" y="0"/>
          <a:ext cx="0" cy="0"/>
          <a:chOff x="0" y="0"/>
          <a:chExt cx="0" cy="0"/>
        </a:xfrm>
      </p:grpSpPr>
      <p:sp>
        <p:nvSpPr>
          <p:cNvPr id="1048652" name="Title 1"/>
          <p:cNvSpPr>
            <a:spLocks noGrp="1"/>
          </p:cNvSpPr>
          <p:nvPr>
            <p:ph type="title"/>
          </p:nvPr>
        </p:nvSpPr>
        <p:spPr/>
        <p:txBody>
          <a:bodyPr/>
          <a:p>
            <a:r>
              <a:rPr lang="en-US" smtClean="0"/>
              <a:t>Click to edit Master title style</a:t>
            </a:r>
            <a:endParaRPr lang="en-US"/>
          </a:p>
        </p:txBody>
      </p:sp>
      <p:sp>
        <p:nvSpPr>
          <p:cNvPr id="104865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4" name="Date Placeholder 3"/>
          <p:cNvSpPr>
            <a:spLocks noGrp="1"/>
          </p:cNvSpPr>
          <p:nvPr>
            <p:ph type="dt" sz="half" idx="10"/>
          </p:nvPr>
        </p:nvSpPr>
        <p:spPr/>
        <p:txBody>
          <a:bodyPr/>
          <a:p>
            <a:fld id="{A05FB853-1657-4B19-A149-85EE0B079868}" type="datetimeFigureOut">
              <a:rPr lang="en-US" smtClean="0"/>
              <a:t>9/16/2016</a:t>
            </a:fld>
            <a:endParaRPr lang="en-US"/>
          </a:p>
        </p:txBody>
      </p:sp>
      <p:sp>
        <p:nvSpPr>
          <p:cNvPr id="1048655" name="Footer Placeholder 4"/>
          <p:cNvSpPr>
            <a:spLocks noGrp="1"/>
          </p:cNvSpPr>
          <p:nvPr>
            <p:ph type="ftr" sz="quarter" idx="11"/>
          </p:nvPr>
        </p:nvSpPr>
        <p:spPr/>
        <p:txBody>
          <a:bodyPr/>
          <a:p>
            <a:endParaRPr lang="en-US"/>
          </a:p>
        </p:txBody>
      </p:sp>
      <p:sp>
        <p:nvSpPr>
          <p:cNvPr id="1048656" name="Slide Number Placeholder 5"/>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4" name=""/>
        <p:cNvGrpSpPr/>
        <p:nvPr/>
      </p:nvGrpSpPr>
      <p:grpSpPr>
        <a:xfrm>
          <a:off x="0" y="0"/>
          <a:ext cx="0" cy="0"/>
          <a:chOff x="0" y="0"/>
          <a:chExt cx="0" cy="0"/>
        </a:xfrm>
      </p:grpSpPr>
      <p:sp>
        <p:nvSpPr>
          <p:cNvPr id="104863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3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5" name="Date Placeholder 3"/>
          <p:cNvSpPr>
            <a:spLocks noGrp="1"/>
          </p:cNvSpPr>
          <p:nvPr>
            <p:ph type="dt" sz="half" idx="10"/>
          </p:nvPr>
        </p:nvSpPr>
        <p:spPr/>
        <p:txBody>
          <a:bodyPr/>
          <a:p>
            <a:fld id="{A05FB853-1657-4B19-A149-85EE0B079868}" type="datetimeFigureOut">
              <a:rPr lang="en-US" smtClean="0"/>
              <a:t>9/16/2016</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7" name="Title 1"/>
          <p:cNvSpPr>
            <a:spLocks noGrp="1"/>
          </p:cNvSpPr>
          <p:nvPr>
            <p:ph type="title"/>
          </p:nvPr>
        </p:nvSpPr>
        <p:spPr/>
        <p:txBody>
          <a:bodyPr/>
          <a:p>
            <a:r>
              <a:rPr lang="en-US" smtClean="0"/>
              <a:t>Click to edit Master title style</a:t>
            </a:r>
            <a:endParaRPr lang="en-US"/>
          </a:p>
        </p:txBody>
      </p:sp>
      <p:sp>
        <p:nvSpPr>
          <p:cNvPr id="104858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9" name="Date Placeholder 3"/>
          <p:cNvSpPr>
            <a:spLocks noGrp="1"/>
          </p:cNvSpPr>
          <p:nvPr>
            <p:ph type="dt" sz="half" idx="10"/>
          </p:nvPr>
        </p:nvSpPr>
        <p:spPr/>
        <p:txBody>
          <a:bodyPr/>
          <a:p>
            <a:fld id="{A05FB853-1657-4B19-A149-85EE0B079868}" type="datetimeFigureOut">
              <a:rPr lang="en-US" smtClean="0"/>
              <a:t>9/16/2016</a:t>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47"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8"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9" name="Date Placeholder 3"/>
          <p:cNvSpPr>
            <a:spLocks noGrp="1"/>
          </p:cNvSpPr>
          <p:nvPr>
            <p:ph type="dt" sz="half" idx="10"/>
          </p:nvPr>
        </p:nvSpPr>
        <p:spPr/>
        <p:txBody>
          <a:bodyPr/>
          <a:p>
            <a:fld id="{A05FB853-1657-4B19-A149-85EE0B079868}" type="datetimeFigureOut">
              <a:rPr lang="en-US" smtClean="0"/>
              <a:t>9/16/2016</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1" name=""/>
        <p:cNvGrpSpPr/>
        <p:nvPr/>
      </p:nvGrpSpPr>
      <p:grpSpPr>
        <a:xfrm>
          <a:off x="0" y="0"/>
          <a:ext cx="0" cy="0"/>
          <a:chOff x="0" y="0"/>
          <a:chExt cx="0" cy="0"/>
        </a:xfrm>
      </p:grpSpPr>
      <p:sp>
        <p:nvSpPr>
          <p:cNvPr id="1048615" name="Title 1"/>
          <p:cNvSpPr>
            <a:spLocks noGrp="1"/>
          </p:cNvSpPr>
          <p:nvPr>
            <p:ph type="title"/>
          </p:nvPr>
        </p:nvSpPr>
        <p:spPr/>
        <p:txBody>
          <a:bodyPr/>
          <a:p>
            <a:r>
              <a:rPr lang="en-US" smtClean="0"/>
              <a:t>Click to edit Master title style</a:t>
            </a:r>
            <a:endParaRPr lang="en-US"/>
          </a:p>
        </p:txBody>
      </p:sp>
      <p:sp>
        <p:nvSpPr>
          <p:cNvPr id="104861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8" name="Date Placeholder 4"/>
          <p:cNvSpPr>
            <a:spLocks noGrp="1"/>
          </p:cNvSpPr>
          <p:nvPr>
            <p:ph type="dt" sz="half" idx="10"/>
          </p:nvPr>
        </p:nvSpPr>
        <p:spPr/>
        <p:txBody>
          <a:bodyPr/>
          <a:p>
            <a:fld id="{A05FB853-1657-4B19-A149-85EE0B079868}" type="datetimeFigureOut">
              <a:rPr lang="en-US" smtClean="0"/>
              <a:t>9/16/2016</a:t>
            </a:fld>
            <a:endParaRPr lang="en-US"/>
          </a:p>
        </p:txBody>
      </p:sp>
      <p:sp>
        <p:nvSpPr>
          <p:cNvPr id="1048619" name="Footer Placeholder 5"/>
          <p:cNvSpPr>
            <a:spLocks noGrp="1"/>
          </p:cNvSpPr>
          <p:nvPr>
            <p:ph type="ftr" sz="quarter" idx="11"/>
          </p:nvPr>
        </p:nvSpPr>
        <p:spPr/>
        <p:txBody>
          <a:bodyPr/>
          <a:p>
            <a:endParaRPr lang="en-US"/>
          </a:p>
        </p:txBody>
      </p:sp>
      <p:sp>
        <p:nvSpPr>
          <p:cNvPr id="1048620" name="Slide Number Placeholder 6"/>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2" name=""/>
        <p:cNvGrpSpPr/>
        <p:nvPr/>
      </p:nvGrpSpPr>
      <p:grpSpPr>
        <a:xfrm>
          <a:off x="0" y="0"/>
          <a:ext cx="0" cy="0"/>
          <a:chOff x="0" y="0"/>
          <a:chExt cx="0" cy="0"/>
        </a:xfrm>
      </p:grpSpPr>
      <p:sp>
        <p:nvSpPr>
          <p:cNvPr id="1048621" name="Title 1"/>
          <p:cNvSpPr>
            <a:spLocks noGrp="1"/>
          </p:cNvSpPr>
          <p:nvPr>
            <p:ph type="title"/>
          </p:nvPr>
        </p:nvSpPr>
        <p:spPr/>
        <p:txBody>
          <a:bodyPr/>
          <a:p>
            <a:r>
              <a:rPr lang="en-US" smtClean="0"/>
              <a:t>Click to edit Master title style</a:t>
            </a:r>
            <a:endParaRPr lang="en-US"/>
          </a:p>
        </p:txBody>
      </p:sp>
      <p:sp>
        <p:nvSpPr>
          <p:cNvPr id="1048622"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4"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6" name="Date Placeholder 6"/>
          <p:cNvSpPr>
            <a:spLocks noGrp="1"/>
          </p:cNvSpPr>
          <p:nvPr>
            <p:ph type="dt" sz="half" idx="10"/>
          </p:nvPr>
        </p:nvSpPr>
        <p:spPr/>
        <p:txBody>
          <a:bodyPr/>
          <a:p>
            <a:fld id="{A05FB853-1657-4B19-A149-85EE0B079868}" type="datetimeFigureOut">
              <a:rPr lang="en-US" smtClean="0"/>
              <a:t>9/16/2016</a:t>
            </a:fld>
            <a:endParaRPr lang="en-US"/>
          </a:p>
        </p:txBody>
      </p:sp>
      <p:sp>
        <p:nvSpPr>
          <p:cNvPr id="1048627" name="Footer Placeholder 7"/>
          <p:cNvSpPr>
            <a:spLocks noGrp="1"/>
          </p:cNvSpPr>
          <p:nvPr>
            <p:ph type="ftr" sz="quarter" idx="11"/>
          </p:nvPr>
        </p:nvSpPr>
        <p:spPr/>
        <p:txBody>
          <a:bodyPr/>
          <a:p>
            <a:endParaRPr lang="en-US"/>
          </a:p>
        </p:txBody>
      </p:sp>
      <p:sp>
        <p:nvSpPr>
          <p:cNvPr id="1048628" name="Slide Number Placeholder 8"/>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3" name=""/>
        <p:cNvGrpSpPr/>
        <p:nvPr/>
      </p:nvGrpSpPr>
      <p:grpSpPr>
        <a:xfrm>
          <a:off x="0" y="0"/>
          <a:ext cx="0" cy="0"/>
          <a:chOff x="0" y="0"/>
          <a:chExt cx="0" cy="0"/>
        </a:xfrm>
      </p:grpSpPr>
      <p:sp>
        <p:nvSpPr>
          <p:cNvPr id="1048629" name="Title 1"/>
          <p:cNvSpPr>
            <a:spLocks noGrp="1"/>
          </p:cNvSpPr>
          <p:nvPr>
            <p:ph type="title"/>
          </p:nvPr>
        </p:nvSpPr>
        <p:spPr/>
        <p:txBody>
          <a:bodyPr/>
          <a:p>
            <a:r>
              <a:rPr lang="en-US" smtClean="0"/>
              <a:t>Click to edit Master title style</a:t>
            </a:r>
            <a:endParaRPr lang="en-US"/>
          </a:p>
        </p:txBody>
      </p:sp>
      <p:sp>
        <p:nvSpPr>
          <p:cNvPr id="1048630" name="Date Placeholder 2"/>
          <p:cNvSpPr>
            <a:spLocks noGrp="1"/>
          </p:cNvSpPr>
          <p:nvPr>
            <p:ph type="dt" sz="half" idx="10"/>
          </p:nvPr>
        </p:nvSpPr>
        <p:spPr/>
        <p:txBody>
          <a:bodyPr/>
          <a:p>
            <a:fld id="{A05FB853-1657-4B19-A149-85EE0B079868}" type="datetimeFigureOut">
              <a:rPr lang="en-US" smtClean="0"/>
              <a:t>9/16/2016</a:t>
            </a:fld>
            <a:endParaRPr lang="en-US"/>
          </a:p>
        </p:txBody>
      </p:sp>
      <p:sp>
        <p:nvSpPr>
          <p:cNvPr id="1048631" name="Footer Placeholder 3"/>
          <p:cNvSpPr>
            <a:spLocks noGrp="1"/>
          </p:cNvSpPr>
          <p:nvPr>
            <p:ph type="ftr" sz="quarter" idx="11"/>
          </p:nvPr>
        </p:nvSpPr>
        <p:spPr/>
        <p:txBody>
          <a:bodyPr/>
          <a:p>
            <a:endParaRPr lang="en-US"/>
          </a:p>
        </p:txBody>
      </p:sp>
      <p:sp>
        <p:nvSpPr>
          <p:cNvPr id="1048632" name="Slide Number Placeholder 4"/>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38" name="Date Placeholder 1"/>
          <p:cNvSpPr>
            <a:spLocks noGrp="1"/>
          </p:cNvSpPr>
          <p:nvPr>
            <p:ph type="dt" sz="half" idx="10"/>
          </p:nvPr>
        </p:nvSpPr>
        <p:spPr/>
        <p:txBody>
          <a:bodyPr/>
          <a:p>
            <a:fld id="{A05FB853-1657-4B19-A149-85EE0B079868}" type="datetimeFigureOut">
              <a:rPr lang="en-US" smtClean="0"/>
              <a:t>9/16/2016</a:t>
            </a:fld>
            <a:endParaRPr lang="en-US"/>
          </a:p>
        </p:txBody>
      </p:sp>
      <p:sp>
        <p:nvSpPr>
          <p:cNvPr id="1048639" name="Footer Placeholder 2"/>
          <p:cNvSpPr>
            <a:spLocks noGrp="1"/>
          </p:cNvSpPr>
          <p:nvPr>
            <p:ph type="ftr" sz="quarter" idx="11"/>
          </p:nvPr>
        </p:nvSpPr>
        <p:spPr/>
        <p:txBody>
          <a:bodyPr/>
          <a:p>
            <a:endParaRPr lang="en-US"/>
          </a:p>
        </p:txBody>
      </p:sp>
      <p:sp>
        <p:nvSpPr>
          <p:cNvPr id="1048640" name="Slide Number Placeholder 3"/>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9" name=""/>
        <p:cNvGrpSpPr/>
        <p:nvPr/>
      </p:nvGrpSpPr>
      <p:grpSpPr>
        <a:xfrm>
          <a:off x="0" y="0"/>
          <a:ext cx="0" cy="0"/>
          <a:chOff x="0" y="0"/>
          <a:chExt cx="0" cy="0"/>
        </a:xfrm>
      </p:grpSpPr>
      <p:sp>
        <p:nvSpPr>
          <p:cNvPr id="104865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0" name="Date Placeholder 4"/>
          <p:cNvSpPr>
            <a:spLocks noGrp="1"/>
          </p:cNvSpPr>
          <p:nvPr>
            <p:ph type="dt" sz="half" idx="10"/>
          </p:nvPr>
        </p:nvSpPr>
        <p:spPr/>
        <p:txBody>
          <a:bodyPr/>
          <a:p>
            <a:fld id="{A05FB853-1657-4B19-A149-85EE0B079868}" type="datetimeFigureOut">
              <a:rPr lang="en-US" smtClean="0"/>
              <a:t>9/16/2016</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6" name=""/>
        <p:cNvGrpSpPr/>
        <p:nvPr/>
      </p:nvGrpSpPr>
      <p:grpSpPr>
        <a:xfrm>
          <a:off x="0" y="0"/>
          <a:ext cx="0" cy="0"/>
          <a:chOff x="0" y="0"/>
          <a:chExt cx="0" cy="0"/>
        </a:xfrm>
      </p:grpSpPr>
      <p:sp>
        <p:nvSpPr>
          <p:cNvPr id="1048641"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42"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43"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4" name="Date Placeholder 4"/>
          <p:cNvSpPr>
            <a:spLocks noGrp="1"/>
          </p:cNvSpPr>
          <p:nvPr>
            <p:ph type="dt" sz="half" idx="10"/>
          </p:nvPr>
        </p:nvSpPr>
        <p:spPr/>
        <p:txBody>
          <a:bodyPr/>
          <a:p>
            <a:fld id="{A05FB853-1657-4B19-A149-85EE0B079868}" type="datetimeFigureOut">
              <a:rPr lang="en-US" smtClean="0"/>
              <a:t>9/16/2016</a:t>
            </a:fld>
            <a:endParaRPr lang="en-US"/>
          </a:p>
        </p:txBody>
      </p:sp>
      <p:sp>
        <p:nvSpPr>
          <p:cNvPr id="1048645" name="Footer Placeholder 5"/>
          <p:cNvSpPr>
            <a:spLocks noGrp="1"/>
          </p:cNvSpPr>
          <p:nvPr>
            <p:ph type="ftr" sz="quarter" idx="11"/>
          </p:nvPr>
        </p:nvSpPr>
        <p:spPr/>
        <p:txBody>
          <a:bodyPr/>
          <a:p>
            <a:endParaRPr lang="en-US"/>
          </a:p>
        </p:txBody>
      </p:sp>
      <p:sp>
        <p:nvSpPr>
          <p:cNvPr id="1048646" name="Slide Number Placeholder 6"/>
          <p:cNvSpPr>
            <a:spLocks noGrp="1"/>
          </p:cNvSpPr>
          <p:nvPr>
            <p:ph type="sldNum" sz="quarter" idx="12"/>
          </p:nvPr>
        </p:nvSpPr>
        <p:spPr/>
        <p:txBody>
          <a:bodyPr/>
          <a:p>
            <a:fld id="{775E18A2-66BA-42DC-805A-2E2D0AE1FD2F}" type="slidenum">
              <a:rPr lang="en-US" smtClean="0"/>
              <a:t>‹#›</a:t>
            </a:fld>
            <a:endParaRPr lang="en-US"/>
          </a:p>
        </p:txBody>
      </p:sp>
    </p:spTree>
  </p:cSld>
  <p:clrMapOvr>
    <a:masterClrMapping/>
  </p:clrMapOvr>
  <p:transition advTm="2000">
    <p:comb dir="vert"/>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A05FB853-1657-4B19-A149-85EE0B079868}" type="datetimeFigureOut">
              <a:rPr lang="en-US" smtClean="0"/>
              <a:t>9/16/2016</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775E18A2-66BA-42DC-805A-2E2D0AE1FD2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2000">
    <p:comb dir="vert"/>
  </p:transition>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6" name="Title 1"/>
          <p:cNvSpPr>
            <a:spLocks noGrp="1"/>
          </p:cNvSpPr>
          <p:nvPr>
            <p:ph type="ctrTitle"/>
          </p:nvPr>
        </p:nvSpPr>
        <p:spPr>
          <a:xfrm>
            <a:off x="685800" y="838200"/>
            <a:ext cx="7772400" cy="1219200"/>
          </a:xfrm>
        </p:spPr>
        <p:style>
          <a:lnRef idx="1">
            <a:schemeClr val="accent3"/>
          </a:lnRef>
          <a:fillRef idx="3">
            <a:schemeClr val="accent3"/>
          </a:fillRef>
          <a:effectRef idx="2">
            <a:schemeClr val="accent3"/>
          </a:effectRef>
          <a:fontRef idx="minor">
            <a:schemeClr val="lt1"/>
          </a:fontRef>
        </p:style>
        <p:txBody>
          <a:bodyPr>
            <a:normAutofit fontScale="90000"/>
          </a:bodyPr>
          <a:p>
            <a:r>
              <a:rPr b="1" dirty="0" lang="en-US">
                <a:ln w="17780" cmpd="sng">
                  <a:solidFill>
                    <a:srgbClr val="FFFFFF"/>
                  </a:solidFill>
                  <a:prstDash val="solid"/>
                  <a:miter lim="800000"/>
                </a:ln>
                <a:solidFill>
                  <a:schemeClr val="tx1">
                    <a:lumMod val="85000"/>
                    <a:lumOff val="15000"/>
                  </a:schemeClr>
                </a:solidFill>
                <a:effectLst>
                  <a:outerShdw algn="tl" blurRad="50800" rotWithShape="0">
                    <a:srgbClr val="000000"/>
                  </a:outerShdw>
                </a:effectLst>
                <a:latin typeface="Harlow Solid Italic" pitchFamily="82" charset="0"/>
              </a:rPr>
              <a:t>Salon Management Software For Beauty </a:t>
            </a:r>
            <a:r>
              <a:rPr b="1" dirty="0" lang="en-US" smtClean="0">
                <a:ln w="17780" cmpd="sng">
                  <a:solidFill>
                    <a:srgbClr val="FFFFFF"/>
                  </a:solidFill>
                  <a:prstDash val="solid"/>
                  <a:miter lim="800000"/>
                </a:ln>
                <a:solidFill>
                  <a:schemeClr val="tx1">
                    <a:lumMod val="85000"/>
                    <a:lumOff val="15000"/>
                  </a:schemeClr>
                </a:solidFill>
                <a:effectLst>
                  <a:outerShdw algn="tl" blurRad="50800" rotWithShape="0">
                    <a:srgbClr val="000000"/>
                  </a:outerShdw>
                </a:effectLst>
                <a:latin typeface="Harlow Solid Italic" pitchFamily="82" charset="0"/>
              </a:rPr>
              <a:t>Salon</a:t>
            </a:r>
            <a:endParaRPr b="1" dirty="0" lang="en-US">
              <a:ln w="17780" cmpd="sng">
                <a:solidFill>
                  <a:srgbClr val="FFFFFF"/>
                </a:solidFill>
                <a:prstDash val="solid"/>
                <a:miter lim="800000"/>
              </a:ln>
              <a:solidFill>
                <a:schemeClr val="tx1">
                  <a:lumMod val="85000"/>
                  <a:lumOff val="15000"/>
                </a:schemeClr>
              </a:solidFill>
              <a:effectLst>
                <a:outerShdw algn="tl" blurRad="50800" rotWithShape="0">
                  <a:srgbClr val="000000"/>
                </a:outerShdw>
              </a:effectLst>
              <a:latin typeface="Harlow Solid Italic" pitchFamily="82" charset="0"/>
            </a:endParaRPr>
          </a:p>
        </p:txBody>
      </p:sp>
      <p:pic>
        <p:nvPicPr>
          <p:cNvPr id="2097152" name="Picture 3" descr="1212.jpg"/>
          <p:cNvPicPr>
            <a:picLocks noChangeAspect="1"/>
          </p:cNvPicPr>
          <p:nvPr/>
        </p:nvPicPr>
        <p:blipFill>
          <a:blip xmlns:r="http://schemas.openxmlformats.org/officeDocument/2006/relationships" r:embed="rId1" cstate="print"/>
          <a:stretch>
            <a:fillRect/>
          </a:stretch>
        </p:blipFill>
        <p:spPr>
          <a:xfrm>
            <a:off x="0" y="2590800"/>
            <a:ext cx="9144000" cy="4267200"/>
          </a:xfrm>
          <a:prstGeom prst="rect"/>
        </p:spPr>
      </p:pic>
    </p:spTree>
  </p:cSld>
  <p:clrMapOvr>
    <a:masterClrMapping/>
  </p:clrMapOvr>
  <p:transition advTm="2000">
    <p:comb dir="vert"/>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8" presetSubtype="16">
                                  <p:stCondLst>
                                    <p:cond delay="0"/>
                                  </p:stCondLst>
                                  <p:childTnLst>
                                    <p:set>
                                      <p:cBhvr>
                                        <p:cTn dur="1" fill="hold" id="6">
                                          <p:stCondLst>
                                            <p:cond delay="0"/>
                                          </p:stCondLst>
                                        </p:cTn>
                                        <p:tgtEl>
                                          <p:spTgt spid="1048586"/>
                                        </p:tgtEl>
                                        <p:attrNameLst>
                                          <p:attrName>style.visibility</p:attrName>
                                        </p:attrNameLst>
                                      </p:cBhvr>
                                      <p:to>
                                        <p:strVal val="visible"/>
                                      </p:to>
                                    </p:set>
                                    <p:animEffect transition="in" filter="diamond(in)">
                                      <p:cBhvr>
                                        <p:cTn dur="2000" id="7"/>
                                        <p:tgtEl>
                                          <p:spTgt spid="104858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 presetSubtype="4">
                                  <p:stCondLst>
                                    <p:cond delay="0"/>
                                  </p:stCondLst>
                                  <p:childTnLst>
                                    <p:set>
                                      <p:cBhvr>
                                        <p:cTn dur="1" fill="hold" id="11">
                                          <p:stCondLst>
                                            <p:cond delay="0"/>
                                          </p:stCondLst>
                                        </p:cTn>
                                        <p:tgtEl>
                                          <p:spTgt spid="2097152"/>
                                        </p:tgtEl>
                                        <p:attrNameLst>
                                          <p:attrName>style.visibility</p:attrName>
                                        </p:attrNameLst>
                                      </p:cBhvr>
                                      <p:to>
                                        <p:strVal val="visible"/>
                                      </p:to>
                                    </p:set>
                                    <p:anim calcmode="lin" valueType="num">
                                      <p:cBhvr additive="base">
                                        <p:cTn dur="500" fill="hold" id="12"/>
                                        <p:tgtEl>
                                          <p:spTgt spid="2097152"/>
                                        </p:tgtEl>
                                        <p:attrNameLst>
                                          <p:attrName>ppt_x</p:attrName>
                                        </p:attrNameLst>
                                      </p:cBhvr>
                                      <p:tavLst>
                                        <p:tav tm="0">
                                          <p:val>
                                            <p:strVal val="#ppt_x"/>
                                          </p:val>
                                        </p:tav>
                                        <p:tav tm="100000">
                                          <p:val>
                                            <p:strVal val="#ppt_x"/>
                                          </p:val>
                                        </p:tav>
                                      </p:tavLst>
                                    </p:anim>
                                    <p:anim calcmode="lin" valueType="num">
                                      <p:cBhvr additive="base">
                                        <p:cTn dur="500" fill="hold" id="13"/>
                                        <p:tgtEl>
                                          <p:spTgt spid="2097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p>
            <a:r>
              <a:rPr b="1" dirty="0" lang="en-US" smtClean="0">
                <a:latin typeface="Harlow Solid Italic" pitchFamily="82" charset="0"/>
              </a:rPr>
              <a:t>Salon Software Features</a:t>
            </a:r>
            <a:endParaRPr dirty="0" lang="en-US">
              <a:latin typeface="Harlow Solid Italic" pitchFamily="82" charset="0"/>
            </a:endParaRPr>
          </a:p>
        </p:txBody>
      </p:sp>
      <p:sp>
        <p:nvSpPr>
          <p:cNvPr id="1048593" name="TextBox 3"/>
          <p:cNvSpPr txBox="1"/>
          <p:nvPr/>
        </p:nvSpPr>
        <p:spPr>
          <a:xfrm>
            <a:off x="381000" y="1981200"/>
            <a:ext cx="2209800" cy="624840"/>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Online Appointments</a:t>
            </a:r>
            <a:endParaRPr dirty="0" lang="en-US">
              <a:latin typeface="Harlow Solid Italic" pitchFamily="82" charset="0"/>
            </a:endParaRPr>
          </a:p>
        </p:txBody>
      </p:sp>
      <p:sp>
        <p:nvSpPr>
          <p:cNvPr id="1048594" name="TextBox 6"/>
          <p:cNvSpPr txBox="1"/>
          <p:nvPr/>
        </p:nvSpPr>
        <p:spPr>
          <a:xfrm>
            <a:off x="914400" y="2743200"/>
            <a:ext cx="1905000" cy="369332"/>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Salon Marketing</a:t>
            </a:r>
            <a:endParaRPr dirty="0" lang="en-US">
              <a:latin typeface="Harlow Solid Italic" pitchFamily="82" charset="0"/>
            </a:endParaRPr>
          </a:p>
        </p:txBody>
      </p:sp>
      <p:sp>
        <p:nvSpPr>
          <p:cNvPr id="1048595" name="TextBox 11"/>
          <p:cNvSpPr txBox="1"/>
          <p:nvPr/>
        </p:nvSpPr>
        <p:spPr>
          <a:xfrm>
            <a:off x="6019800" y="3657600"/>
            <a:ext cx="1905000" cy="369332"/>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Salon POS</a:t>
            </a:r>
            <a:endParaRPr dirty="0" lang="en-US">
              <a:latin typeface="Harlow Solid Italic" pitchFamily="82" charset="0"/>
            </a:endParaRPr>
          </a:p>
        </p:txBody>
      </p:sp>
      <p:sp>
        <p:nvSpPr>
          <p:cNvPr id="1048596" name="TextBox 12"/>
          <p:cNvSpPr txBox="1"/>
          <p:nvPr/>
        </p:nvSpPr>
        <p:spPr>
          <a:xfrm>
            <a:off x="4038600" y="3581400"/>
            <a:ext cx="1752600" cy="369332"/>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Reporting</a:t>
            </a:r>
            <a:endParaRPr dirty="0" lang="en-US">
              <a:latin typeface="Harlow Solid Italic" pitchFamily="82" charset="0"/>
            </a:endParaRPr>
          </a:p>
        </p:txBody>
      </p:sp>
      <p:sp>
        <p:nvSpPr>
          <p:cNvPr id="1048597" name="TextBox 14"/>
          <p:cNvSpPr txBox="1"/>
          <p:nvPr/>
        </p:nvSpPr>
        <p:spPr>
          <a:xfrm>
            <a:off x="3962400" y="4495800"/>
            <a:ext cx="1676400" cy="381000"/>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Analytics</a:t>
            </a:r>
            <a:endParaRPr dirty="0" lang="en-US">
              <a:latin typeface="Harlow Solid Italic" pitchFamily="82" charset="0"/>
            </a:endParaRPr>
          </a:p>
        </p:txBody>
      </p:sp>
      <p:sp>
        <p:nvSpPr>
          <p:cNvPr id="1048599" name="TextBox 17"/>
          <p:cNvSpPr txBox="1"/>
          <p:nvPr/>
        </p:nvSpPr>
        <p:spPr>
          <a:xfrm>
            <a:off x="2819400" y="1981200"/>
            <a:ext cx="2286000" cy="624840"/>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Online Gift Certificate</a:t>
            </a:r>
            <a:endParaRPr dirty="0" lang="en-US">
              <a:latin typeface="Harlow Solid Italic" pitchFamily="82" charset="0"/>
            </a:endParaRPr>
          </a:p>
        </p:txBody>
      </p:sp>
      <p:sp>
        <p:nvSpPr>
          <p:cNvPr id="1048600" name="TextBox 18"/>
          <p:cNvSpPr txBox="1"/>
          <p:nvPr/>
        </p:nvSpPr>
        <p:spPr>
          <a:xfrm>
            <a:off x="5410200" y="1981200"/>
            <a:ext cx="1600200" cy="369332"/>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Online Retails</a:t>
            </a:r>
            <a:endParaRPr dirty="0" lang="en-US">
              <a:latin typeface="Harlow Solid Italic" pitchFamily="82" charset="0"/>
            </a:endParaRPr>
          </a:p>
        </p:txBody>
      </p:sp>
      <p:sp>
        <p:nvSpPr>
          <p:cNvPr id="1048601" name="TextBox 20"/>
          <p:cNvSpPr txBox="1"/>
          <p:nvPr/>
        </p:nvSpPr>
        <p:spPr>
          <a:xfrm>
            <a:off x="3505200" y="2819400"/>
            <a:ext cx="2286000" cy="369332"/>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Appointment Book</a:t>
            </a:r>
            <a:endParaRPr dirty="0" lang="en-US">
              <a:latin typeface="Harlow Solid Italic" pitchFamily="82" charset="0"/>
            </a:endParaRPr>
          </a:p>
        </p:txBody>
      </p:sp>
      <p:sp>
        <p:nvSpPr>
          <p:cNvPr id="1048602" name="TextBox 21"/>
          <p:cNvSpPr txBox="1"/>
          <p:nvPr/>
        </p:nvSpPr>
        <p:spPr>
          <a:xfrm>
            <a:off x="6248400" y="2819400"/>
            <a:ext cx="2286000" cy="369332"/>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Client Management</a:t>
            </a:r>
            <a:endParaRPr dirty="0" lang="en-US">
              <a:latin typeface="Harlow Solid Italic" pitchFamily="82" charset="0"/>
            </a:endParaRPr>
          </a:p>
        </p:txBody>
      </p:sp>
      <p:sp>
        <p:nvSpPr>
          <p:cNvPr id="1048603" name="TextBox 22"/>
          <p:cNvSpPr txBox="1"/>
          <p:nvPr/>
        </p:nvSpPr>
        <p:spPr>
          <a:xfrm>
            <a:off x="2133600" y="3657600"/>
            <a:ext cx="1524000" cy="369332"/>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Inventory</a:t>
            </a:r>
            <a:endParaRPr dirty="0" lang="en-US">
              <a:latin typeface="Harlow Solid Italic" pitchFamily="82" charset="0"/>
            </a:endParaRPr>
          </a:p>
        </p:txBody>
      </p:sp>
      <p:sp>
        <p:nvSpPr>
          <p:cNvPr id="1048604" name="TextBox 23"/>
          <p:cNvSpPr txBox="1"/>
          <p:nvPr/>
        </p:nvSpPr>
        <p:spPr>
          <a:xfrm>
            <a:off x="7315200" y="1981200"/>
            <a:ext cx="1447800" cy="369332"/>
          </a:xfrm>
          <a:prstGeom prst="rect"/>
        </p:spPr>
        <p:style>
          <a:lnRef idx="3">
            <a:schemeClr val="lt1"/>
          </a:lnRef>
          <a:fillRef idx="1">
            <a:schemeClr val="accent1"/>
          </a:fillRef>
          <a:effectRef idx="1">
            <a:schemeClr val="accent1"/>
          </a:effectRef>
          <a:fontRef idx="minor">
            <a:schemeClr val="lt1"/>
          </a:fontRef>
        </p:style>
        <p:txBody>
          <a:bodyPr rtlCol="0" wrap="square">
            <a:spAutoFit/>
          </a:bodyPr>
          <a:p>
            <a:r>
              <a:rPr dirty="0" lang="en-US" smtClean="0">
                <a:latin typeface="Harlow Solid Italic" pitchFamily="82" charset="0"/>
              </a:rPr>
              <a:t>DARCI</a:t>
            </a:r>
            <a:endParaRPr dirty="0" lang="en-US">
              <a:latin typeface="Harlow Solid Italic" pitchFamily="82" charset="0"/>
            </a:endParaRPr>
          </a:p>
        </p:txBody>
      </p:sp>
    </p:spTree>
  </p:cSld>
  <p:clrMapOvr>
    <a:masterClrMapping/>
  </p:clrMapOvr>
  <p:transition advTm="2000">
    <p:comb dir="vert"/>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8" presetSubtype="16">
                                  <p:stCondLst>
                                    <p:cond delay="0"/>
                                  </p:stCondLst>
                                  <p:childTnLst>
                                    <p:set>
                                      <p:cBhvr>
                                        <p:cTn dur="1" fill="hold" id="6">
                                          <p:stCondLst>
                                            <p:cond delay="0"/>
                                          </p:stCondLst>
                                        </p:cTn>
                                        <p:tgtEl>
                                          <p:spTgt spid="1048592"/>
                                        </p:tgtEl>
                                        <p:attrNameLst>
                                          <p:attrName>style.visibility</p:attrName>
                                        </p:attrNameLst>
                                      </p:cBhvr>
                                      <p:to>
                                        <p:strVal val="visible"/>
                                      </p:to>
                                    </p:set>
                                    <p:animEffect transition="in" filter="diamond(in)">
                                      <p:cBhvr>
                                        <p:cTn dur="2000" id="7"/>
                                        <p:tgtEl>
                                          <p:spTgt spid="104859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1" presetSubtype="4">
                                  <p:stCondLst>
                                    <p:cond delay="0"/>
                                  </p:stCondLst>
                                  <p:childTnLst>
                                    <p:set>
                                      <p:cBhvr>
                                        <p:cTn dur="1" fill="hold" id="11">
                                          <p:stCondLst>
                                            <p:cond delay="0"/>
                                          </p:stCondLst>
                                        </p:cTn>
                                        <p:tgtEl>
                                          <p:spTgt spid="1048593"/>
                                        </p:tgtEl>
                                        <p:attrNameLst>
                                          <p:attrName>style.visibility</p:attrName>
                                        </p:attrNameLst>
                                      </p:cBhvr>
                                      <p:to>
                                        <p:strVal val="visible"/>
                                      </p:to>
                                    </p:set>
                                    <p:animEffect transition="in" filter="wheel(4)">
                                      <p:cBhvr>
                                        <p:cTn dur="2000" id="12"/>
                                        <p:tgtEl>
                                          <p:spTgt spid="1048593"/>
                                        </p:tgtEl>
                                      </p:cBhvr>
                                    </p:animEffect>
                                  </p:childTnLst>
                                </p:cTn>
                              </p:par>
                              <p:par>
                                <p:cTn fill="hold" grpId="0" id="13" nodeType="withEffect" presetClass="entr" presetID="21" presetSubtype="4">
                                  <p:stCondLst>
                                    <p:cond delay="0"/>
                                  </p:stCondLst>
                                  <p:childTnLst>
                                    <p:set>
                                      <p:cBhvr>
                                        <p:cTn dur="1" fill="hold" id="14">
                                          <p:stCondLst>
                                            <p:cond delay="0"/>
                                          </p:stCondLst>
                                        </p:cTn>
                                        <p:tgtEl>
                                          <p:spTgt spid="1048599"/>
                                        </p:tgtEl>
                                        <p:attrNameLst>
                                          <p:attrName>style.visibility</p:attrName>
                                        </p:attrNameLst>
                                      </p:cBhvr>
                                      <p:to>
                                        <p:strVal val="visible"/>
                                      </p:to>
                                    </p:set>
                                    <p:animEffect transition="in" filter="wheel(4)">
                                      <p:cBhvr>
                                        <p:cTn dur="2000" id="15"/>
                                        <p:tgtEl>
                                          <p:spTgt spid="1048599"/>
                                        </p:tgtEl>
                                      </p:cBhvr>
                                    </p:animEffect>
                                  </p:childTnLst>
                                </p:cTn>
                              </p:par>
                              <p:par>
                                <p:cTn fill="hold" grpId="0" id="16" nodeType="withEffect" presetClass="entr" presetID="21" presetSubtype="4">
                                  <p:stCondLst>
                                    <p:cond delay="0"/>
                                  </p:stCondLst>
                                  <p:childTnLst>
                                    <p:set>
                                      <p:cBhvr>
                                        <p:cTn dur="1" fill="hold" id="17">
                                          <p:stCondLst>
                                            <p:cond delay="0"/>
                                          </p:stCondLst>
                                        </p:cTn>
                                        <p:tgtEl>
                                          <p:spTgt spid="1048600"/>
                                        </p:tgtEl>
                                        <p:attrNameLst>
                                          <p:attrName>style.visibility</p:attrName>
                                        </p:attrNameLst>
                                      </p:cBhvr>
                                      <p:to>
                                        <p:strVal val="visible"/>
                                      </p:to>
                                    </p:set>
                                    <p:animEffect transition="in" filter="wheel(4)">
                                      <p:cBhvr>
                                        <p:cTn dur="2000" id="18"/>
                                        <p:tgtEl>
                                          <p:spTgt spid="1048600"/>
                                        </p:tgtEl>
                                      </p:cBhvr>
                                    </p:animEffect>
                                  </p:childTnLst>
                                </p:cTn>
                              </p:par>
                              <p:par>
                                <p:cTn fill="hold" grpId="0" id="19" nodeType="withEffect" presetClass="entr" presetID="21" presetSubtype="4">
                                  <p:stCondLst>
                                    <p:cond delay="0"/>
                                  </p:stCondLst>
                                  <p:childTnLst>
                                    <p:set>
                                      <p:cBhvr>
                                        <p:cTn dur="1" fill="hold" id="20">
                                          <p:stCondLst>
                                            <p:cond delay="0"/>
                                          </p:stCondLst>
                                        </p:cTn>
                                        <p:tgtEl>
                                          <p:spTgt spid="1048604"/>
                                        </p:tgtEl>
                                        <p:attrNameLst>
                                          <p:attrName>style.visibility</p:attrName>
                                        </p:attrNameLst>
                                      </p:cBhvr>
                                      <p:to>
                                        <p:strVal val="visible"/>
                                      </p:to>
                                    </p:set>
                                    <p:animEffect transition="in" filter="wheel(4)">
                                      <p:cBhvr>
                                        <p:cTn dur="2000" id="21"/>
                                        <p:tgtEl>
                                          <p:spTgt spid="1048604"/>
                                        </p:tgtEl>
                                      </p:cBhvr>
                                    </p:animEffect>
                                  </p:childTnLst>
                                </p:cTn>
                              </p:par>
                              <p:par>
                                <p:cTn fill="hold" grpId="0" id="22" nodeType="withEffect" presetClass="entr" presetID="21" presetSubtype="4">
                                  <p:stCondLst>
                                    <p:cond delay="0"/>
                                  </p:stCondLst>
                                  <p:childTnLst>
                                    <p:set>
                                      <p:cBhvr>
                                        <p:cTn dur="1" fill="hold" id="23">
                                          <p:stCondLst>
                                            <p:cond delay="0"/>
                                          </p:stCondLst>
                                        </p:cTn>
                                        <p:tgtEl>
                                          <p:spTgt spid="1048602"/>
                                        </p:tgtEl>
                                        <p:attrNameLst>
                                          <p:attrName>style.visibility</p:attrName>
                                        </p:attrNameLst>
                                      </p:cBhvr>
                                      <p:to>
                                        <p:strVal val="visible"/>
                                      </p:to>
                                    </p:set>
                                    <p:animEffect transition="in" filter="wheel(4)">
                                      <p:cBhvr>
                                        <p:cTn dur="2000" id="24"/>
                                        <p:tgtEl>
                                          <p:spTgt spid="1048602"/>
                                        </p:tgtEl>
                                      </p:cBhvr>
                                    </p:animEffect>
                                  </p:childTnLst>
                                </p:cTn>
                              </p:par>
                              <p:par>
                                <p:cTn fill="hold" grpId="0" id="25" nodeType="withEffect" presetClass="entr" presetID="21" presetSubtype="4">
                                  <p:stCondLst>
                                    <p:cond delay="0"/>
                                  </p:stCondLst>
                                  <p:childTnLst>
                                    <p:set>
                                      <p:cBhvr>
                                        <p:cTn dur="1" fill="hold" id="26">
                                          <p:stCondLst>
                                            <p:cond delay="0"/>
                                          </p:stCondLst>
                                        </p:cTn>
                                        <p:tgtEl>
                                          <p:spTgt spid="1048595"/>
                                        </p:tgtEl>
                                        <p:attrNameLst>
                                          <p:attrName>style.visibility</p:attrName>
                                        </p:attrNameLst>
                                      </p:cBhvr>
                                      <p:to>
                                        <p:strVal val="visible"/>
                                      </p:to>
                                    </p:set>
                                    <p:animEffect transition="in" filter="wheel(4)">
                                      <p:cBhvr>
                                        <p:cTn dur="2000" id="27"/>
                                        <p:tgtEl>
                                          <p:spTgt spid="1048595"/>
                                        </p:tgtEl>
                                      </p:cBhvr>
                                    </p:animEffect>
                                  </p:childTnLst>
                                </p:cTn>
                              </p:par>
                              <p:par>
                                <p:cTn fill="hold" grpId="0" id="28" nodeType="withEffect" presetClass="entr" presetID="21" presetSubtype="4">
                                  <p:stCondLst>
                                    <p:cond delay="0"/>
                                  </p:stCondLst>
                                  <p:childTnLst>
                                    <p:set>
                                      <p:cBhvr>
                                        <p:cTn dur="1" fill="hold" id="29">
                                          <p:stCondLst>
                                            <p:cond delay="0"/>
                                          </p:stCondLst>
                                        </p:cTn>
                                        <p:tgtEl>
                                          <p:spTgt spid="1048597"/>
                                        </p:tgtEl>
                                        <p:attrNameLst>
                                          <p:attrName>style.visibility</p:attrName>
                                        </p:attrNameLst>
                                      </p:cBhvr>
                                      <p:to>
                                        <p:strVal val="visible"/>
                                      </p:to>
                                    </p:set>
                                    <p:animEffect transition="in" filter="wheel(4)">
                                      <p:cBhvr>
                                        <p:cTn dur="2000" id="30"/>
                                        <p:tgtEl>
                                          <p:spTgt spid="1048597"/>
                                        </p:tgtEl>
                                      </p:cBhvr>
                                    </p:animEffect>
                                  </p:childTnLst>
                                </p:cTn>
                              </p:par>
                              <p:par>
                                <p:cTn fill="hold" grpId="0" id="31" nodeType="withEffect" presetClass="entr" presetID="21" presetSubtype="4">
                                  <p:stCondLst>
                                    <p:cond delay="0"/>
                                  </p:stCondLst>
                                  <p:childTnLst>
                                    <p:set>
                                      <p:cBhvr>
                                        <p:cTn dur="1" fill="hold" id="32">
                                          <p:stCondLst>
                                            <p:cond delay="0"/>
                                          </p:stCondLst>
                                        </p:cTn>
                                        <p:tgtEl>
                                          <p:spTgt spid="1048596"/>
                                        </p:tgtEl>
                                        <p:attrNameLst>
                                          <p:attrName>style.visibility</p:attrName>
                                        </p:attrNameLst>
                                      </p:cBhvr>
                                      <p:to>
                                        <p:strVal val="visible"/>
                                      </p:to>
                                    </p:set>
                                    <p:animEffect transition="in" filter="wheel(4)">
                                      <p:cBhvr>
                                        <p:cTn dur="2000" id="33"/>
                                        <p:tgtEl>
                                          <p:spTgt spid="1048596"/>
                                        </p:tgtEl>
                                      </p:cBhvr>
                                    </p:animEffect>
                                  </p:childTnLst>
                                </p:cTn>
                              </p:par>
                              <p:par>
                                <p:cTn fill="hold" grpId="0" id="34" nodeType="withEffect" presetClass="entr" presetID="21" presetSubtype="4">
                                  <p:stCondLst>
                                    <p:cond delay="0"/>
                                  </p:stCondLst>
                                  <p:childTnLst>
                                    <p:set>
                                      <p:cBhvr>
                                        <p:cTn dur="1" fill="hold" id="35">
                                          <p:stCondLst>
                                            <p:cond delay="0"/>
                                          </p:stCondLst>
                                        </p:cTn>
                                        <p:tgtEl>
                                          <p:spTgt spid="1048601"/>
                                        </p:tgtEl>
                                        <p:attrNameLst>
                                          <p:attrName>style.visibility</p:attrName>
                                        </p:attrNameLst>
                                      </p:cBhvr>
                                      <p:to>
                                        <p:strVal val="visible"/>
                                      </p:to>
                                    </p:set>
                                    <p:animEffect transition="in" filter="wheel(4)">
                                      <p:cBhvr>
                                        <p:cTn dur="2000" id="36"/>
                                        <p:tgtEl>
                                          <p:spTgt spid="1048601"/>
                                        </p:tgtEl>
                                      </p:cBhvr>
                                    </p:animEffect>
                                  </p:childTnLst>
                                </p:cTn>
                              </p:par>
                              <p:par>
                                <p:cTn fill="hold" grpId="0" id="37" nodeType="withEffect" presetClass="entr" presetID="21" presetSubtype="4">
                                  <p:stCondLst>
                                    <p:cond delay="0"/>
                                  </p:stCondLst>
                                  <p:childTnLst>
                                    <p:set>
                                      <p:cBhvr>
                                        <p:cTn dur="1" fill="hold" id="38">
                                          <p:stCondLst>
                                            <p:cond delay="0"/>
                                          </p:stCondLst>
                                        </p:cTn>
                                        <p:tgtEl>
                                          <p:spTgt spid="1048603"/>
                                        </p:tgtEl>
                                        <p:attrNameLst>
                                          <p:attrName>style.visibility</p:attrName>
                                        </p:attrNameLst>
                                      </p:cBhvr>
                                      <p:to>
                                        <p:strVal val="visible"/>
                                      </p:to>
                                    </p:set>
                                    <p:animEffect transition="in" filter="wheel(4)">
                                      <p:cBhvr>
                                        <p:cTn dur="2000" id="39"/>
                                        <p:tgtEl>
                                          <p:spTgt spid="1048603"/>
                                        </p:tgtEl>
                                      </p:cBhvr>
                                    </p:animEffect>
                                  </p:childTnLst>
                                </p:cTn>
                              </p:par>
                              <p:par>
                                <p:cTn fill="hold" grpId="0" id="40" nodeType="withEffect" presetClass="entr" presetID="21" presetSubtype="4">
                                  <p:stCondLst>
                                    <p:cond delay="0"/>
                                  </p:stCondLst>
                                  <p:childTnLst>
                                    <p:set>
                                      <p:cBhvr>
                                        <p:cTn dur="1" fill="hold" id="41">
                                          <p:stCondLst>
                                            <p:cond delay="0"/>
                                          </p:stCondLst>
                                        </p:cTn>
                                        <p:tgtEl>
                                          <p:spTgt spid="1048594"/>
                                        </p:tgtEl>
                                        <p:attrNameLst>
                                          <p:attrName>style.visibility</p:attrName>
                                        </p:attrNameLst>
                                      </p:cBhvr>
                                      <p:to>
                                        <p:strVal val="visible"/>
                                      </p:to>
                                    </p:set>
                                    <p:animEffect transition="in" filter="wheel(4)">
                                      <p:cBhvr>
                                        <p:cTn dur="2000" id="42"/>
                                        <p:tgtEl>
                                          <p:spTgt spid="104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2" grpId="0" animBg="1"/>
      <p:bldP spid="1048593" grpId="0" animBg="1"/>
      <p:bldP spid="1048594" grpId="0" animBg="1"/>
      <p:bldP spid="1048595" grpId="0" animBg="1"/>
      <p:bldP spid="1048596" grpId="0" animBg="1"/>
      <p:bldP spid="1048597" grpId="0" animBg="1"/>
      <p:bldP spid="1048599" grpId="0" animBg="1"/>
      <p:bldP spid="1048600" grpId="0" animBg="1"/>
      <p:bldP spid="1048601" grpId="0" animBg="1"/>
      <p:bldP spid="1048602" grpId="0" animBg="1"/>
      <p:bldP spid="1048603" grpId="0" animBg="1"/>
      <p:bldP spid="104860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5" name="Title 1"/>
          <p:cNvSpPr>
            <a:spLocks noGrp="1"/>
          </p:cNvSpPr>
          <p:nvPr>
            <p:ph type="title"/>
          </p:nvPr>
        </p:nvSpPr>
        <p:spPr>
          <a:xfrm>
            <a:off x="457200" y="106362"/>
            <a:ext cx="4267200" cy="731838"/>
          </a:xfrm>
          <a:solidFill>
            <a:schemeClr val="tx2">
              <a:lumMod val="50000"/>
            </a:schemeClr>
          </a:solidFill>
        </p:spPr>
        <p:style>
          <a:lnRef idx="3">
            <a:schemeClr val="lt1"/>
          </a:lnRef>
          <a:fillRef idx="1">
            <a:schemeClr val="accent1"/>
          </a:fillRef>
          <a:effectRef idx="1">
            <a:schemeClr val="accent1"/>
          </a:effectRef>
          <a:fontRef idx="minor">
            <a:schemeClr val="lt1"/>
          </a:fontRef>
        </p:style>
        <p:txBody>
          <a:bodyPr>
            <a:normAutofit/>
          </a:bodyPr>
          <a:p>
            <a:r>
              <a:rPr b="1" dirty="0" lang="en-US" smtClean="0">
                <a:latin typeface="Harlow Solid Italic" pitchFamily="82" charset="0"/>
              </a:rPr>
              <a:t>Analytics</a:t>
            </a:r>
            <a:endParaRPr dirty="0" lang="en-US">
              <a:latin typeface="Harlow Solid Italic" pitchFamily="82" charset="0"/>
            </a:endParaRPr>
          </a:p>
        </p:txBody>
      </p:sp>
      <p:sp>
        <p:nvSpPr>
          <p:cNvPr id="1048606" name="Content Placeholder 2"/>
          <p:cNvSpPr>
            <a:spLocks noGrp="1"/>
          </p:cNvSpPr>
          <p:nvPr>
            <p:ph idx="1"/>
          </p:nvPr>
        </p:nvSpPr>
        <p:spPr>
          <a:xfrm>
            <a:off x="228600" y="914400"/>
            <a:ext cx="8686800" cy="2362200"/>
          </a:xfrm>
          <a:solidFill>
            <a:schemeClr val="tx2">
              <a:lumMod val="50000"/>
            </a:schemeClr>
          </a:solidFill>
        </p:spPr>
        <p:style>
          <a:lnRef idx="3">
            <a:schemeClr val="lt1"/>
          </a:lnRef>
          <a:fillRef idx="1">
            <a:schemeClr val="accent6"/>
          </a:fillRef>
          <a:effectRef idx="1">
            <a:schemeClr val="accent6"/>
          </a:effectRef>
          <a:fontRef idx="minor">
            <a:schemeClr val="lt1"/>
          </a:fontRef>
        </p:style>
        <p:txBody>
          <a:bodyPr>
            <a:normAutofit fontScale="95833" lnSpcReduction="20000"/>
          </a:bodyPr>
          <a:p>
            <a:pPr algn="ctr">
              <a:buNone/>
            </a:pPr>
            <a:r>
              <a:rPr dirty="0" sz="2400" lang="en-US" smtClean="0">
                <a:latin typeface="Harlow Solid Italic" pitchFamily="82" charset="0"/>
              </a:rPr>
              <a:t>You know that having a website and marketing your business on social media is important, but how do you know if you are doing it right? Many </a:t>
            </a:r>
            <a:r>
              <a:rPr b="1" dirty="0" sz="2400" lang="en-US" smtClean="0">
                <a:latin typeface="Harlow Solid Italic" pitchFamily="82" charset="0"/>
              </a:rPr>
              <a:t>salon software</a:t>
            </a:r>
            <a:r>
              <a:rPr dirty="0" sz="2400" lang="en-US" smtClean="0">
                <a:latin typeface="Harlow Solid Italic" pitchFamily="82" charset="0"/>
              </a:rPr>
              <a:t> providers can help you set up marketing campaigns, but how do you know if it’s working? We deliver real time website and social media analytics to help you learn from your online engagement. It’s one more way we help you thrive!</a:t>
            </a:r>
            <a:endParaRPr dirty="0" sz="2400" lang="en-US">
              <a:latin typeface="Harlow Solid Italic" pitchFamily="82" charset="0"/>
            </a:endParaRPr>
          </a:p>
        </p:txBody>
      </p:sp>
      <p:pic>
        <p:nvPicPr>
          <p:cNvPr id="2097153" name="Picture 3" descr="SalonAnalytics8-e1457467634513.png"/>
          <p:cNvPicPr>
            <a:picLocks noChangeAspect="1"/>
          </p:cNvPicPr>
          <p:nvPr/>
        </p:nvPicPr>
        <p:blipFill>
          <a:blip xmlns:r="http://schemas.openxmlformats.org/officeDocument/2006/relationships" r:embed="rId1" cstate="print"/>
          <a:stretch>
            <a:fillRect/>
          </a:stretch>
        </p:blipFill>
        <p:spPr>
          <a:xfrm>
            <a:off x="2667000" y="3352800"/>
            <a:ext cx="5334000" cy="3505200"/>
          </a:xfrm>
          <a:prstGeom prst="rect"/>
        </p:spPr>
      </p:pic>
    </p:spTree>
  </p:cSld>
  <p:clrMapOvr>
    <a:masterClrMapping/>
  </p:clrMapOvr>
  <p:transition advTm="2000">
    <p:comb dir="vert"/>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 presetSubtype="10">
                                  <p:stCondLst>
                                    <p:cond delay="0"/>
                                  </p:stCondLst>
                                  <p:childTnLst>
                                    <p:set>
                                      <p:cBhvr>
                                        <p:cTn dur="1" fill="hold" id="6">
                                          <p:stCondLst>
                                            <p:cond delay="0"/>
                                          </p:stCondLst>
                                        </p:cTn>
                                        <p:tgtEl>
                                          <p:spTgt spid="1048605"/>
                                        </p:tgtEl>
                                        <p:attrNameLst>
                                          <p:attrName>style.visibility</p:attrName>
                                        </p:attrNameLst>
                                      </p:cBhvr>
                                      <p:to>
                                        <p:strVal val="visible"/>
                                      </p:to>
                                    </p:set>
                                    <p:animEffect transition="in" filter="checkerboard(across)">
                                      <p:cBhvr>
                                        <p:cTn dur="500" id="7"/>
                                        <p:tgtEl>
                                          <p:spTgt spid="104860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55" presetSubtype="0">
                                  <p:stCondLst>
                                    <p:cond delay="0"/>
                                  </p:stCondLst>
                                  <p:childTnLst>
                                    <p:set>
                                      <p:cBhvr>
                                        <p:cTn dur="1" fill="hold" id="11">
                                          <p:stCondLst>
                                            <p:cond delay="0"/>
                                          </p:stCondLst>
                                        </p:cTn>
                                        <p:tgtEl>
                                          <p:spTgt spid="1048606">
                                            <p:bg/>
                                          </p:spTgt>
                                        </p:tgtEl>
                                        <p:attrNameLst>
                                          <p:attrName>style.visibility</p:attrName>
                                        </p:attrNameLst>
                                      </p:cBhvr>
                                      <p:to>
                                        <p:strVal val="visible"/>
                                      </p:to>
                                    </p:set>
                                    <p:anim calcmode="lin" valueType="num">
                                      <p:cBhvr>
                                        <p:cTn dur="1000" fill="hold" id="12"/>
                                        <p:tgtEl>
                                          <p:spTgt spid="1048606">
                                            <p:bg/>
                                          </p:spTgt>
                                        </p:tgtEl>
                                        <p:attrNameLst>
                                          <p:attrName>ppt_w</p:attrName>
                                        </p:attrNameLst>
                                      </p:cBhvr>
                                      <p:tavLst>
                                        <p:tav tm="0">
                                          <p:val>
                                            <p:strVal val="#ppt_w*0.70"/>
                                          </p:val>
                                        </p:tav>
                                        <p:tav tm="100000">
                                          <p:val>
                                            <p:strVal val="#ppt_w"/>
                                          </p:val>
                                        </p:tav>
                                      </p:tavLst>
                                    </p:anim>
                                    <p:anim calcmode="lin" valueType="num">
                                      <p:cBhvr>
                                        <p:cTn dur="1000" fill="hold" id="13"/>
                                        <p:tgtEl>
                                          <p:spTgt spid="1048606">
                                            <p:bg/>
                                          </p:spTgt>
                                        </p:tgtEl>
                                        <p:attrNameLst>
                                          <p:attrName>ppt_h</p:attrName>
                                        </p:attrNameLst>
                                      </p:cBhvr>
                                      <p:tavLst>
                                        <p:tav tm="0">
                                          <p:val>
                                            <p:strVal val="#ppt_h"/>
                                          </p:val>
                                        </p:tav>
                                        <p:tav tm="100000">
                                          <p:val>
                                            <p:strVal val="#ppt_h"/>
                                          </p:val>
                                        </p:tav>
                                      </p:tavLst>
                                    </p:anim>
                                    <p:animEffect transition="in" filter="fade">
                                      <p:cBhvr>
                                        <p:cTn dur="1000" id="14"/>
                                        <p:tgtEl>
                                          <p:spTgt spid="1048606">
                                            <p:bg/>
                                          </p:spTgt>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55" presetSubtype="0">
                                  <p:stCondLst>
                                    <p:cond delay="0"/>
                                  </p:stCondLst>
                                  <p:childTnLst>
                                    <p:set>
                                      <p:cBhvr>
                                        <p:cTn dur="1" fill="hold" id="18">
                                          <p:stCondLst>
                                            <p:cond delay="0"/>
                                          </p:stCondLst>
                                        </p:cTn>
                                        <p:tgtEl>
                                          <p:spTgt spid="1048606">
                                            <p:txEl>
                                              <p:pRg st="0" end="0"/>
                                            </p:txEl>
                                          </p:spTgt>
                                        </p:tgtEl>
                                        <p:attrNameLst>
                                          <p:attrName>style.visibility</p:attrName>
                                        </p:attrNameLst>
                                      </p:cBhvr>
                                      <p:to>
                                        <p:strVal val="visible"/>
                                      </p:to>
                                    </p:set>
                                    <p:anim calcmode="lin" valueType="num">
                                      <p:cBhvr>
                                        <p:cTn dur="1000" fill="hold" id="19"/>
                                        <p:tgtEl>
                                          <p:spTgt spid="1048606">
                                            <p:txEl>
                                              <p:pRg st="0" end="0"/>
                                            </p:txEl>
                                          </p:spTgt>
                                        </p:tgtEl>
                                        <p:attrNameLst>
                                          <p:attrName>ppt_w</p:attrName>
                                        </p:attrNameLst>
                                      </p:cBhvr>
                                      <p:tavLst>
                                        <p:tav tm="0">
                                          <p:val>
                                            <p:strVal val="#ppt_w*0.70"/>
                                          </p:val>
                                        </p:tav>
                                        <p:tav tm="100000">
                                          <p:val>
                                            <p:strVal val="#ppt_w"/>
                                          </p:val>
                                        </p:tav>
                                      </p:tavLst>
                                    </p:anim>
                                    <p:anim calcmode="lin" valueType="num">
                                      <p:cBhvr>
                                        <p:cTn dur="1000" fill="hold" id="20"/>
                                        <p:tgtEl>
                                          <p:spTgt spid="1048606">
                                            <p:txEl>
                                              <p:pRg st="0" end="0"/>
                                            </p:txEl>
                                          </p:spTgt>
                                        </p:tgtEl>
                                        <p:attrNameLst>
                                          <p:attrName>ppt_h</p:attrName>
                                        </p:attrNameLst>
                                      </p:cBhvr>
                                      <p:tavLst>
                                        <p:tav tm="0">
                                          <p:val>
                                            <p:strVal val="#ppt_h"/>
                                          </p:val>
                                        </p:tav>
                                        <p:tav tm="100000">
                                          <p:val>
                                            <p:strVal val="#ppt_h"/>
                                          </p:val>
                                        </p:tav>
                                      </p:tavLst>
                                    </p:anim>
                                    <p:animEffect transition="in" filter="fade">
                                      <p:cBhvr>
                                        <p:cTn dur="1000" id="21"/>
                                        <p:tgtEl>
                                          <p:spTgt spid="1048606">
                                            <p:txEl>
                                              <p:pRg st="0" end="0"/>
                                            </p:txEl>
                                          </p:spTgt>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 presetSubtype="4">
                                  <p:stCondLst>
                                    <p:cond delay="0"/>
                                  </p:stCondLst>
                                  <p:childTnLst>
                                    <p:set>
                                      <p:cBhvr>
                                        <p:cTn dur="1" fill="hold" id="25">
                                          <p:stCondLst>
                                            <p:cond delay="0"/>
                                          </p:stCondLst>
                                        </p:cTn>
                                        <p:tgtEl>
                                          <p:spTgt spid="2097153"/>
                                        </p:tgtEl>
                                        <p:attrNameLst>
                                          <p:attrName>style.visibility</p:attrName>
                                        </p:attrNameLst>
                                      </p:cBhvr>
                                      <p:to>
                                        <p:strVal val="visible"/>
                                      </p:to>
                                    </p:set>
                                    <p:anim calcmode="lin" valueType="num">
                                      <p:cBhvr additive="base">
                                        <p:cTn dur="500" fill="hold" id="26"/>
                                        <p:tgtEl>
                                          <p:spTgt spid="2097153"/>
                                        </p:tgtEl>
                                        <p:attrNameLst>
                                          <p:attrName>ppt_x</p:attrName>
                                        </p:attrNameLst>
                                      </p:cBhvr>
                                      <p:tavLst>
                                        <p:tav tm="0">
                                          <p:val>
                                            <p:strVal val="#ppt_x"/>
                                          </p:val>
                                        </p:tav>
                                        <p:tav tm="100000">
                                          <p:val>
                                            <p:strVal val="#ppt_x"/>
                                          </p:val>
                                        </p:tav>
                                      </p:tavLst>
                                    </p:anim>
                                    <p:anim calcmode="lin" valueType="num">
                                      <p:cBhvr additive="base">
                                        <p:cTn dur="500" fill="hold" id="27"/>
                                        <p:tgtEl>
                                          <p:spTgt spid="2097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animBg="1"/>
      <p:bldP spid="1048606"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7" name="Title 1"/>
          <p:cNvSpPr>
            <a:spLocks noGrp="1"/>
          </p:cNvSpPr>
          <p:nvPr>
            <p:ph type="title"/>
          </p:nvPr>
        </p:nvSpPr>
        <p:spPr>
          <a:xfrm>
            <a:off x="685800" y="228600"/>
            <a:ext cx="3429000" cy="762000"/>
          </a:xfrm>
        </p:spPr>
        <p:style>
          <a:lnRef idx="1">
            <a:schemeClr val="accent5"/>
          </a:lnRef>
          <a:fillRef idx="2">
            <a:schemeClr val="accent5"/>
          </a:fillRef>
          <a:effectRef idx="1">
            <a:schemeClr val="accent5"/>
          </a:effectRef>
          <a:fontRef idx="minor">
            <a:schemeClr val="dk1"/>
          </a:fontRef>
        </p:style>
        <p:txBody>
          <a:bodyPr>
            <a:normAutofit/>
          </a:bodyPr>
          <a:p>
            <a:r>
              <a:rPr b="1" dirty="0" lang="en-US" smtClean="0">
                <a:solidFill>
                  <a:srgbClr val="002060"/>
                </a:solidFill>
                <a:latin typeface="Harlow Solid Italic" pitchFamily="82" charset="0"/>
              </a:rPr>
              <a:t>DARCI</a:t>
            </a:r>
            <a:endParaRPr dirty="0" lang="en-US">
              <a:solidFill>
                <a:srgbClr val="002060"/>
              </a:solidFill>
              <a:latin typeface="Harlow Solid Italic" pitchFamily="82" charset="0"/>
            </a:endParaRPr>
          </a:p>
        </p:txBody>
      </p:sp>
      <p:sp>
        <p:nvSpPr>
          <p:cNvPr id="1048608" name="Content Placeholder 2"/>
          <p:cNvSpPr>
            <a:spLocks noGrp="1"/>
          </p:cNvSpPr>
          <p:nvPr>
            <p:ph idx="1"/>
          </p:nvPr>
        </p:nvSpPr>
        <p:spPr>
          <a:xfrm>
            <a:off x="228600" y="1143000"/>
            <a:ext cx="8686800" cy="1905000"/>
          </a:xfrm>
        </p:spPr>
        <p:style>
          <a:lnRef idx="1">
            <a:schemeClr val="accent5"/>
          </a:lnRef>
          <a:fillRef idx="3">
            <a:schemeClr val="accent5"/>
          </a:fillRef>
          <a:effectRef idx="2">
            <a:schemeClr val="accent5"/>
          </a:effectRef>
          <a:fontRef idx="minor">
            <a:schemeClr val="lt1"/>
          </a:fontRef>
        </p:style>
        <p:txBody>
          <a:bodyPr>
            <a:normAutofit fontScale="96429" lnSpcReduction="20000"/>
          </a:bodyPr>
          <a:p>
            <a:pPr algn="ctr">
              <a:buNone/>
            </a:pPr>
            <a:r>
              <a:rPr dirty="0" sz="2800" lang="en-US" smtClean="0">
                <a:latin typeface="Harlow Solid Italic" pitchFamily="82" charset="0"/>
              </a:rPr>
              <a:t>From appointment reminders and confirmations to automated marketing and theft prevention, DARCI will help run your business and keep you informed 24/7. She’s the personal assistant you always wanted!</a:t>
            </a:r>
            <a:endParaRPr dirty="0" sz="2800" lang="en-US">
              <a:latin typeface="Harlow Solid Italic" pitchFamily="82" charset="0"/>
            </a:endParaRPr>
          </a:p>
        </p:txBody>
      </p:sp>
      <p:pic>
        <p:nvPicPr>
          <p:cNvPr id="2097154" name="Picture 3" descr="SalonDARCI-e1457467594382.png"/>
          <p:cNvPicPr>
            <a:picLocks noChangeAspect="1"/>
          </p:cNvPicPr>
          <p:nvPr/>
        </p:nvPicPr>
        <p:blipFill>
          <a:blip xmlns:r="http://schemas.openxmlformats.org/officeDocument/2006/relationships" r:embed="rId1" cstate="print"/>
          <a:stretch>
            <a:fillRect/>
          </a:stretch>
        </p:blipFill>
        <p:spPr>
          <a:xfrm>
            <a:off x="1981200" y="3124200"/>
            <a:ext cx="5334000" cy="3733800"/>
          </a:xfrm>
          <a:prstGeom prst="rect"/>
        </p:spPr>
      </p:pic>
    </p:spTree>
  </p:cSld>
  <p:clrMapOvr>
    <a:masterClrMapping/>
  </p:clrMapOvr>
  <p:transition advTm="2000">
    <p:comb dir="vert"/>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48607"/>
                                        </p:tgtEl>
                                        <p:attrNameLst>
                                          <p:attrName>style.visibility</p:attrName>
                                        </p:attrNameLst>
                                      </p:cBhvr>
                                      <p:to>
                                        <p:strVal val="visible"/>
                                      </p:to>
                                    </p:set>
                                    <p:animEffect transition="in" filter="box(in)">
                                      <p:cBhvr>
                                        <p:cTn dur="500" id="7"/>
                                        <p:tgtEl>
                                          <p:spTgt spid="104860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mph" presetID="16" presetSubtype="0">
                                  <p:stCondLst>
                                    <p:cond delay="0"/>
                                  </p:stCondLst>
                                  <p:iterate type="lt">
                                    <p:tmPct val="4000"/>
                                  </p:iterate>
                                  <p:childTnLst>
                                    <p:set>
                                      <p:cBhvr override="childStyle">
                                        <p:cTn dur="500" fill="hold" id="11"/>
                                        <p:tgtEl>
                                          <p:spTgt spid="1048608">
                                            <p:bg/>
                                          </p:spTgt>
                                        </p:tgtEl>
                                        <p:attrNameLst>
                                          <p:attrName>style.color</p:attrName>
                                        </p:attrNameLst>
                                      </p:cBhvr>
                                      <p:to>
                                        <p:clrVal>
                                          <a:schemeClr val="folHlink"/>
                                        </p:clrVal>
                                      </p:to>
                                    </p:set>
                                    <p:set>
                                      <p:cBhvr>
                                        <p:cTn dur="500" fill="hold" id="12"/>
                                        <p:tgtEl>
                                          <p:spTgt spid="1048608">
                                            <p:bg/>
                                          </p:spTgt>
                                        </p:tgtEl>
                                        <p:attrNameLst>
                                          <p:attrName>fill.color</p:attrName>
                                        </p:attrNameLst>
                                      </p:cBhvr>
                                      <p:to>
                                        <p:clrVal>
                                          <a:schemeClr val="folHlink"/>
                                        </p:clrVal>
                                      </p:to>
                                    </p:set>
                                    <p:set>
                                      <p:cBhvr>
                                        <p:cTn dur="500" fill="hold" id="13"/>
                                        <p:tgtEl>
                                          <p:spTgt spid="1048608">
                                            <p:bg/>
                                          </p:spTgt>
                                        </p:tgtEl>
                                        <p:attrNameLst>
                                          <p:attrName>fill.type</p:attrName>
                                        </p:attrNameLst>
                                      </p:cBhvr>
                                      <p:to>
                                        <p:strVal val="solid"/>
                                      </p:to>
                                    </p:se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mph" presetID="16" presetSubtype="0">
                                  <p:stCondLst>
                                    <p:cond delay="0"/>
                                  </p:stCondLst>
                                  <p:iterate type="lt">
                                    <p:tmPct val="4000"/>
                                  </p:iterate>
                                  <p:childTnLst>
                                    <p:set>
                                      <p:cBhvr override="childStyle">
                                        <p:cTn dur="500" fill="hold" id="17"/>
                                        <p:tgtEl>
                                          <p:spTgt spid="1048608">
                                            <p:txEl>
                                              <p:pRg st="0" end="0"/>
                                            </p:txEl>
                                          </p:spTgt>
                                        </p:tgtEl>
                                        <p:attrNameLst>
                                          <p:attrName>style.color</p:attrName>
                                        </p:attrNameLst>
                                      </p:cBhvr>
                                      <p:to>
                                        <p:clrVal>
                                          <a:schemeClr val="folHlink"/>
                                        </p:clrVal>
                                      </p:to>
                                    </p:set>
                                    <p:set>
                                      <p:cBhvr>
                                        <p:cTn dur="500" fill="hold" id="18"/>
                                        <p:tgtEl>
                                          <p:spTgt spid="1048608">
                                            <p:txEl>
                                              <p:pRg st="0" end="0"/>
                                            </p:txEl>
                                          </p:spTgt>
                                        </p:tgtEl>
                                        <p:attrNameLst>
                                          <p:attrName>fill.color</p:attrName>
                                        </p:attrNameLst>
                                      </p:cBhvr>
                                      <p:to>
                                        <p:clrVal>
                                          <a:schemeClr val="folHlink"/>
                                        </p:clrVal>
                                      </p:to>
                                    </p:set>
                                    <p:set>
                                      <p:cBhvr>
                                        <p:cTn dur="500" fill="hold" id="19"/>
                                        <p:tgtEl>
                                          <p:spTgt spid="1048608">
                                            <p:txEl>
                                              <p:pRg st="0" end="0"/>
                                            </p:txEl>
                                          </p:spTgt>
                                        </p:tgtEl>
                                        <p:attrNameLst>
                                          <p:attrName>fill.type</p:attrName>
                                        </p:attrNameLst>
                                      </p:cBhvr>
                                      <p:to>
                                        <p:strVal val="solid"/>
                                      </p:to>
                                    </p:set>
                                  </p:childTnLst>
                                </p:cTn>
                              </p:par>
                            </p:childTnLst>
                          </p:cTn>
                        </p:par>
                      </p:childTnLst>
                    </p:cTn>
                  </p:par>
                  <p:par>
                    <p:cTn fill="hold" id="20">
                      <p:stCondLst>
                        <p:cond delay="indefinite"/>
                      </p:stCondLst>
                      <p:childTnLst>
                        <p:par>
                          <p:cTn fill="hold" id="21">
                            <p:stCondLst>
                              <p:cond delay="0"/>
                            </p:stCondLst>
                            <p:childTnLst>
                              <p:par>
                                <p:cTn fill="hold" id="22" nodeType="clickEffect" presetClass="entr" presetID="12" presetSubtype="4">
                                  <p:stCondLst>
                                    <p:cond delay="0"/>
                                  </p:stCondLst>
                                  <p:childTnLst>
                                    <p:set>
                                      <p:cBhvr>
                                        <p:cTn dur="1" fill="hold" id="23">
                                          <p:stCondLst>
                                            <p:cond delay="0"/>
                                          </p:stCondLst>
                                        </p:cTn>
                                        <p:tgtEl>
                                          <p:spTgt spid="2097154"/>
                                        </p:tgtEl>
                                        <p:attrNameLst>
                                          <p:attrName>style.visibility</p:attrName>
                                        </p:attrNameLst>
                                      </p:cBhvr>
                                      <p:to>
                                        <p:strVal val="visible"/>
                                      </p:to>
                                    </p:set>
                                    <p:animEffect transition="in" filter="slide(fromBottom)">
                                      <p:cBhvr>
                                        <p:cTn dur="500" id="24"/>
                                        <p:tgtEl>
                                          <p:spTgt spid="209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animBg="1"/>
      <p:bldP spid="1048608"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9" name="Title 1"/>
          <p:cNvSpPr>
            <a:spLocks noGrp="1"/>
          </p:cNvSpPr>
          <p:nvPr>
            <p:ph type="title"/>
          </p:nvPr>
        </p:nvSpPr>
        <p:spPr>
          <a:xfrm>
            <a:off x="457200" y="274638"/>
            <a:ext cx="4343400" cy="639762"/>
          </a:xfrm>
        </p:spPr>
        <p:style>
          <a:lnRef idx="3">
            <a:schemeClr val="lt1"/>
          </a:lnRef>
          <a:fillRef idx="1">
            <a:schemeClr val="accent3"/>
          </a:fillRef>
          <a:effectRef idx="1">
            <a:schemeClr val="accent3"/>
          </a:effectRef>
          <a:fontRef idx="minor">
            <a:schemeClr val="lt1"/>
          </a:fontRef>
        </p:style>
        <p:txBody>
          <a:bodyPr>
            <a:normAutofit fontScale="90000"/>
          </a:bodyPr>
          <a:p>
            <a:r>
              <a:rPr dirty="0" lang="en-US" smtClean="0">
                <a:latin typeface="Harlow Solid Italic" pitchFamily="82" charset="0"/>
              </a:rPr>
              <a:t>Point Of Sale</a:t>
            </a:r>
            <a:endParaRPr dirty="0" lang="en-US">
              <a:latin typeface="Harlow Solid Italic" pitchFamily="82" charset="0"/>
            </a:endParaRPr>
          </a:p>
        </p:txBody>
      </p:sp>
      <p:sp>
        <p:nvSpPr>
          <p:cNvPr id="1048610" name="Content Placeholder 2"/>
          <p:cNvSpPr>
            <a:spLocks noGrp="1"/>
          </p:cNvSpPr>
          <p:nvPr>
            <p:ph idx="1"/>
          </p:nvPr>
        </p:nvSpPr>
        <p:spPr>
          <a:xfrm>
            <a:off x="457200" y="990600"/>
            <a:ext cx="8229600" cy="5562600"/>
          </a:xfrm>
        </p:spPr>
        <p:style>
          <a:lnRef idx="3">
            <a:schemeClr val="lt1"/>
          </a:lnRef>
          <a:fillRef idx="1">
            <a:schemeClr val="accent3"/>
          </a:fillRef>
          <a:effectRef idx="1">
            <a:schemeClr val="accent3"/>
          </a:effectRef>
          <a:fontRef idx="minor">
            <a:schemeClr val="lt1"/>
          </a:fontRef>
        </p:style>
        <p:txBody>
          <a:bodyPr>
            <a:noAutofit/>
          </a:bodyPr>
          <a:p>
            <a:pPr algn="ctr">
              <a:buNone/>
            </a:pPr>
            <a:r>
              <a:rPr dirty="0" sz="2000" lang="en-US" smtClean="0">
                <a:latin typeface="Harlow Solid Italic" pitchFamily="82" charset="0"/>
              </a:rPr>
              <a:t>Transcend software for salons allows you to handle even the most complicated transactions with ease and our fully integrated credit card system has won the Gold Medallion Award for Excellence three years in a row!</a:t>
            </a:r>
            <a:endParaRPr dirty="0" sz="2000" lang="en-US">
              <a:latin typeface="Harlow Solid Italic" pitchFamily="82" charset="0"/>
            </a:endParaRPr>
          </a:p>
          <a:p>
            <a:pPr indent="-457200" marL="457200">
              <a:buFont typeface="+mj-lt"/>
              <a:buAutoNum type="arabicPeriod"/>
            </a:pPr>
            <a:r>
              <a:rPr dirty="0" sz="2000" lang="en-US" smtClean="0">
                <a:latin typeface="Harlow Solid Italic" pitchFamily="82" charset="0"/>
              </a:rPr>
              <a:t>Checkout from the Appointment Book</a:t>
            </a:r>
          </a:p>
          <a:p>
            <a:pPr indent="-457200" marL="457200">
              <a:buFont typeface="+mj-lt"/>
              <a:buAutoNum type="arabicPeriod"/>
            </a:pPr>
            <a:r>
              <a:rPr dirty="0" sz="2000" lang="en-US" smtClean="0">
                <a:latin typeface="Harlow Solid Italic" pitchFamily="82" charset="0"/>
              </a:rPr>
              <a:t>Multiple forms of payment</a:t>
            </a:r>
          </a:p>
          <a:p>
            <a:pPr indent="-457200" marL="457200">
              <a:buFont typeface="+mj-lt"/>
              <a:buAutoNum type="arabicPeriod"/>
            </a:pPr>
            <a:r>
              <a:rPr dirty="0" sz="2000" lang="en-US" smtClean="0">
                <a:latin typeface="Harlow Solid Italic" pitchFamily="82" charset="0"/>
              </a:rPr>
              <a:t>Pay with points</a:t>
            </a:r>
          </a:p>
          <a:p>
            <a:pPr indent="-457200" marL="457200">
              <a:buFont typeface="+mj-lt"/>
              <a:buAutoNum type="arabicPeriod"/>
            </a:pPr>
            <a:r>
              <a:rPr dirty="0" sz="2000" lang="en-US" smtClean="0">
                <a:latin typeface="Harlow Solid Italic" pitchFamily="82" charset="0"/>
              </a:rPr>
              <a:t>Refunds</a:t>
            </a:r>
          </a:p>
          <a:p>
            <a:pPr indent="-457200" marL="457200">
              <a:buFont typeface="+mj-lt"/>
              <a:buAutoNum type="arabicPeriod"/>
            </a:pPr>
            <a:r>
              <a:rPr dirty="0" sz="2000" lang="en-US" smtClean="0">
                <a:latin typeface="Harlow Solid Italic" pitchFamily="82" charset="0"/>
              </a:rPr>
              <a:t>Track gratuities</a:t>
            </a:r>
          </a:p>
          <a:p>
            <a:pPr indent="-457200" marL="457200">
              <a:buFont typeface="+mj-lt"/>
              <a:buAutoNum type="arabicPeriod"/>
            </a:pPr>
            <a:r>
              <a:rPr dirty="0" sz="2000" lang="en-US" smtClean="0">
                <a:latin typeface="Harlow Solid Italic" pitchFamily="82" charset="0"/>
              </a:rPr>
              <a:t>Gift Certificates and Cards</a:t>
            </a:r>
          </a:p>
          <a:p>
            <a:pPr indent="-457200" marL="457200">
              <a:buFont typeface="+mj-lt"/>
              <a:buAutoNum type="arabicPeriod"/>
            </a:pPr>
            <a:r>
              <a:rPr dirty="0" sz="2000" lang="en-US" smtClean="0">
                <a:latin typeface="Harlow Solid Italic" pitchFamily="82" charset="0"/>
              </a:rPr>
              <a:t>Modify prices on the fly</a:t>
            </a:r>
          </a:p>
          <a:p>
            <a:pPr indent="-457200" marL="457200">
              <a:buFont typeface="+mj-lt"/>
              <a:buAutoNum type="arabicPeriod"/>
            </a:pPr>
            <a:r>
              <a:rPr dirty="0" sz="2000" lang="en-US" smtClean="0">
                <a:latin typeface="Harlow Solid Italic" pitchFamily="82" charset="0"/>
              </a:rPr>
              <a:t>Apply coupons and discounts</a:t>
            </a:r>
          </a:p>
          <a:p>
            <a:pPr indent="-457200" marL="457200">
              <a:buFont typeface="+mj-lt"/>
              <a:buAutoNum type="arabicPeriod"/>
            </a:pPr>
            <a:r>
              <a:rPr dirty="0" sz="2000" lang="en-US" smtClean="0">
                <a:latin typeface="Harlow Solid Italic" pitchFamily="82" charset="0"/>
              </a:rPr>
              <a:t>Assign commissions</a:t>
            </a:r>
          </a:p>
          <a:p>
            <a:pPr indent="-457200" marL="457200">
              <a:buFont typeface="+mj-lt"/>
              <a:buAutoNum type="arabicPeriod"/>
            </a:pPr>
            <a:r>
              <a:rPr dirty="0" sz="2000" lang="en-US" smtClean="0">
                <a:latin typeface="Harlow Solid Italic" pitchFamily="82" charset="0"/>
              </a:rPr>
              <a:t>Create unique payment options Interfaces with cash drawer/receipt printer / barcode scanner / cc </a:t>
            </a:r>
            <a:r>
              <a:rPr dirty="0" sz="2000" lang="en-US" err="1" smtClean="0">
                <a:latin typeface="Harlow Solid Italic" pitchFamily="82" charset="0"/>
              </a:rPr>
              <a:t>swiper</a:t>
            </a:r>
            <a:r>
              <a:rPr dirty="0" sz="2000" lang="en-US" smtClean="0">
                <a:latin typeface="Harlow Solid Italic" pitchFamily="82" charset="0"/>
              </a:rPr>
              <a:t>.</a:t>
            </a:r>
          </a:p>
          <a:p>
            <a:pPr indent="-457200" marL="457200">
              <a:buFont typeface="+mj-lt"/>
              <a:buAutoNum type="arabicPeriod"/>
            </a:pPr>
            <a:r>
              <a:rPr dirty="0" sz="2000" lang="en-US" smtClean="0">
                <a:latin typeface="Harlow Solid Italic" pitchFamily="82" charset="0"/>
              </a:rPr>
              <a:t>And More</a:t>
            </a:r>
            <a:endParaRPr dirty="0" sz="2000" lang="en-US">
              <a:latin typeface="Harlow Solid Italic" pitchFamily="82" charset="0"/>
            </a:endParaRPr>
          </a:p>
        </p:txBody>
      </p:sp>
    </p:spTree>
  </p:cSld>
  <p:clrMapOvr>
    <a:masterClrMapping/>
  </p:clrMapOvr>
  <p:transition advTm="2000">
    <p:comb dir="vert"/>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609"/>
                                        </p:tgtEl>
                                        <p:attrNameLst>
                                          <p:attrName>style.visibility</p:attrName>
                                        </p:attrNameLst>
                                      </p:cBhvr>
                                      <p:to>
                                        <p:strVal val="visible"/>
                                      </p:to>
                                    </p:set>
                                    <p:animEffect transition="in" filter="fade">
                                      <p:cBhvr>
                                        <p:cTn dur="2000" id="7"/>
                                        <p:tgtEl>
                                          <p:spTgt spid="1048609"/>
                                        </p:tgtEl>
                                      </p:cBhvr>
                                    </p:animEffect>
                                    <p:anim calcmode="lin" valueType="num">
                                      <p:cBhvr>
                                        <p:cTn dur="2000" fill="hold" id="8"/>
                                        <p:tgtEl>
                                          <p:spTgt spid="1048609"/>
                                        </p:tgtEl>
                                        <p:attrNameLst>
                                          <p:attrName>ppt_w</p:attrName>
                                        </p:attrNameLst>
                                      </p:cBhvr>
                                      <p:tavLst>
                                        <p:tav fmla="#ppt_w*sin(2.5*pi*$)" tm="0">
                                          <p:val>
                                            <p:fltVal val="0.0"/>
                                          </p:val>
                                        </p:tav>
                                        <p:tav tm="100000">
                                          <p:val>
                                            <p:fltVal val="1.0"/>
                                          </p:val>
                                        </p:tav>
                                      </p:tavLst>
                                    </p:anim>
                                    <p:anim calcmode="lin" valueType="num">
                                      <p:cBhvr>
                                        <p:cTn dur="2000" fill="hold" id="9"/>
                                        <p:tgtEl>
                                          <p:spTgt spid="1048609"/>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8" presetSubtype="16">
                                  <p:stCondLst>
                                    <p:cond delay="0"/>
                                  </p:stCondLst>
                                  <p:childTnLst>
                                    <p:set>
                                      <p:cBhvr>
                                        <p:cTn dur="1" fill="hold" id="13">
                                          <p:stCondLst>
                                            <p:cond delay="0"/>
                                          </p:stCondLst>
                                        </p:cTn>
                                        <p:tgtEl>
                                          <p:spTgt spid="1048610">
                                            <p:bg/>
                                          </p:spTgt>
                                        </p:tgtEl>
                                        <p:attrNameLst>
                                          <p:attrName>style.visibility</p:attrName>
                                        </p:attrNameLst>
                                      </p:cBhvr>
                                      <p:to>
                                        <p:strVal val="visible"/>
                                      </p:to>
                                    </p:set>
                                    <p:animEffect transition="in" filter="diamond(in)">
                                      <p:cBhvr>
                                        <p:cTn dur="2000" id="14"/>
                                        <p:tgtEl>
                                          <p:spTgt spid="1048610">
                                            <p:bg/>
                                          </p:spTgt>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8" presetSubtype="16">
                                  <p:stCondLst>
                                    <p:cond delay="0"/>
                                  </p:stCondLst>
                                  <p:childTnLst>
                                    <p:set>
                                      <p:cBhvr>
                                        <p:cTn dur="1" fill="hold" id="18">
                                          <p:stCondLst>
                                            <p:cond delay="0"/>
                                          </p:stCondLst>
                                        </p:cTn>
                                        <p:tgtEl>
                                          <p:spTgt spid="1048610">
                                            <p:txEl>
                                              <p:pRg st="0" end="0"/>
                                            </p:txEl>
                                          </p:spTgt>
                                        </p:tgtEl>
                                        <p:attrNameLst>
                                          <p:attrName>style.visibility</p:attrName>
                                        </p:attrNameLst>
                                      </p:cBhvr>
                                      <p:to>
                                        <p:strVal val="visible"/>
                                      </p:to>
                                    </p:set>
                                    <p:animEffect transition="in" filter="diamond(in)">
                                      <p:cBhvr>
                                        <p:cTn dur="2000" id="19"/>
                                        <p:tgtEl>
                                          <p:spTgt spid="1048610">
                                            <p:txEl>
                                              <p:pRg st="0" end="0"/>
                                            </p:txEl>
                                          </p:spTgt>
                                        </p:tgtEl>
                                      </p:cBhvr>
                                    </p:animEffec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8" presetSubtype="16">
                                  <p:stCondLst>
                                    <p:cond delay="0"/>
                                  </p:stCondLst>
                                  <p:childTnLst>
                                    <p:set>
                                      <p:cBhvr>
                                        <p:cTn dur="1" fill="hold" id="23">
                                          <p:stCondLst>
                                            <p:cond delay="0"/>
                                          </p:stCondLst>
                                        </p:cTn>
                                        <p:tgtEl>
                                          <p:spTgt spid="1048610">
                                            <p:txEl>
                                              <p:pRg st="1" end="1"/>
                                            </p:txEl>
                                          </p:spTgt>
                                        </p:tgtEl>
                                        <p:attrNameLst>
                                          <p:attrName>style.visibility</p:attrName>
                                        </p:attrNameLst>
                                      </p:cBhvr>
                                      <p:to>
                                        <p:strVal val="visible"/>
                                      </p:to>
                                    </p:set>
                                    <p:animEffect transition="in" filter="diamond(in)">
                                      <p:cBhvr>
                                        <p:cTn dur="2000" id="24"/>
                                        <p:tgtEl>
                                          <p:spTgt spid="1048610">
                                            <p:txEl>
                                              <p:pRg st="1" end="1"/>
                                            </p:txEl>
                                          </p:spTgt>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8" presetSubtype="16">
                                  <p:stCondLst>
                                    <p:cond delay="0"/>
                                  </p:stCondLst>
                                  <p:childTnLst>
                                    <p:set>
                                      <p:cBhvr>
                                        <p:cTn dur="1" fill="hold" id="28">
                                          <p:stCondLst>
                                            <p:cond delay="0"/>
                                          </p:stCondLst>
                                        </p:cTn>
                                        <p:tgtEl>
                                          <p:spTgt spid="1048610">
                                            <p:txEl>
                                              <p:pRg st="2" end="2"/>
                                            </p:txEl>
                                          </p:spTgt>
                                        </p:tgtEl>
                                        <p:attrNameLst>
                                          <p:attrName>style.visibility</p:attrName>
                                        </p:attrNameLst>
                                      </p:cBhvr>
                                      <p:to>
                                        <p:strVal val="visible"/>
                                      </p:to>
                                    </p:set>
                                    <p:animEffect transition="in" filter="diamond(in)">
                                      <p:cBhvr>
                                        <p:cTn dur="2000" id="29"/>
                                        <p:tgtEl>
                                          <p:spTgt spid="1048610">
                                            <p:txEl>
                                              <p:pRg st="2" end="2"/>
                                            </p:txEl>
                                          </p:spTgt>
                                        </p:tgtEl>
                                      </p:cBhvr>
                                    </p:animEffect>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8" presetSubtype="16">
                                  <p:stCondLst>
                                    <p:cond delay="0"/>
                                  </p:stCondLst>
                                  <p:childTnLst>
                                    <p:set>
                                      <p:cBhvr>
                                        <p:cTn dur="1" fill="hold" id="33">
                                          <p:stCondLst>
                                            <p:cond delay="0"/>
                                          </p:stCondLst>
                                        </p:cTn>
                                        <p:tgtEl>
                                          <p:spTgt spid="1048610">
                                            <p:txEl>
                                              <p:pRg st="3" end="3"/>
                                            </p:txEl>
                                          </p:spTgt>
                                        </p:tgtEl>
                                        <p:attrNameLst>
                                          <p:attrName>style.visibility</p:attrName>
                                        </p:attrNameLst>
                                      </p:cBhvr>
                                      <p:to>
                                        <p:strVal val="visible"/>
                                      </p:to>
                                    </p:set>
                                    <p:animEffect transition="in" filter="diamond(in)">
                                      <p:cBhvr>
                                        <p:cTn dur="2000" id="34"/>
                                        <p:tgtEl>
                                          <p:spTgt spid="1048610">
                                            <p:txEl>
                                              <p:pRg st="3" end="3"/>
                                            </p:txEl>
                                          </p:spTgt>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8" presetSubtype="16">
                                  <p:stCondLst>
                                    <p:cond delay="0"/>
                                  </p:stCondLst>
                                  <p:childTnLst>
                                    <p:set>
                                      <p:cBhvr>
                                        <p:cTn dur="1" fill="hold" id="38">
                                          <p:stCondLst>
                                            <p:cond delay="0"/>
                                          </p:stCondLst>
                                        </p:cTn>
                                        <p:tgtEl>
                                          <p:spTgt spid="1048610">
                                            <p:txEl>
                                              <p:pRg st="4" end="4"/>
                                            </p:txEl>
                                          </p:spTgt>
                                        </p:tgtEl>
                                        <p:attrNameLst>
                                          <p:attrName>style.visibility</p:attrName>
                                        </p:attrNameLst>
                                      </p:cBhvr>
                                      <p:to>
                                        <p:strVal val="visible"/>
                                      </p:to>
                                    </p:set>
                                    <p:animEffect transition="in" filter="diamond(in)">
                                      <p:cBhvr>
                                        <p:cTn dur="2000" id="39"/>
                                        <p:tgtEl>
                                          <p:spTgt spid="1048610">
                                            <p:txEl>
                                              <p:pRg st="4" end="4"/>
                                            </p:txEl>
                                          </p:spTgt>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8" presetSubtype="16">
                                  <p:stCondLst>
                                    <p:cond delay="0"/>
                                  </p:stCondLst>
                                  <p:childTnLst>
                                    <p:set>
                                      <p:cBhvr>
                                        <p:cTn dur="1" fill="hold" id="43">
                                          <p:stCondLst>
                                            <p:cond delay="0"/>
                                          </p:stCondLst>
                                        </p:cTn>
                                        <p:tgtEl>
                                          <p:spTgt spid="1048610">
                                            <p:txEl>
                                              <p:pRg st="5" end="5"/>
                                            </p:txEl>
                                          </p:spTgt>
                                        </p:tgtEl>
                                        <p:attrNameLst>
                                          <p:attrName>style.visibility</p:attrName>
                                        </p:attrNameLst>
                                      </p:cBhvr>
                                      <p:to>
                                        <p:strVal val="visible"/>
                                      </p:to>
                                    </p:set>
                                    <p:animEffect transition="in" filter="diamond(in)">
                                      <p:cBhvr>
                                        <p:cTn dur="2000" id="44"/>
                                        <p:tgtEl>
                                          <p:spTgt spid="1048610">
                                            <p:txEl>
                                              <p:pRg st="5" end="5"/>
                                            </p:txEl>
                                          </p:spTgt>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8" presetSubtype="16">
                                  <p:stCondLst>
                                    <p:cond delay="0"/>
                                  </p:stCondLst>
                                  <p:childTnLst>
                                    <p:set>
                                      <p:cBhvr>
                                        <p:cTn dur="1" fill="hold" id="48">
                                          <p:stCondLst>
                                            <p:cond delay="0"/>
                                          </p:stCondLst>
                                        </p:cTn>
                                        <p:tgtEl>
                                          <p:spTgt spid="1048610">
                                            <p:txEl>
                                              <p:pRg st="6" end="6"/>
                                            </p:txEl>
                                          </p:spTgt>
                                        </p:tgtEl>
                                        <p:attrNameLst>
                                          <p:attrName>style.visibility</p:attrName>
                                        </p:attrNameLst>
                                      </p:cBhvr>
                                      <p:to>
                                        <p:strVal val="visible"/>
                                      </p:to>
                                    </p:set>
                                    <p:animEffect transition="in" filter="diamond(in)">
                                      <p:cBhvr>
                                        <p:cTn dur="2000" id="49"/>
                                        <p:tgtEl>
                                          <p:spTgt spid="1048610">
                                            <p:txEl>
                                              <p:pRg st="6" end="6"/>
                                            </p:txEl>
                                          </p:spTgt>
                                        </p:tgtEl>
                                      </p:cBhvr>
                                    </p:animEffect>
                                  </p:childTnLst>
                                </p:cTn>
                              </p:par>
                            </p:childTnLst>
                          </p:cTn>
                        </p:par>
                      </p:childTnLst>
                    </p:cTn>
                  </p:par>
                  <p:par>
                    <p:cTn fill="hold" id="50">
                      <p:stCondLst>
                        <p:cond delay="indefinite"/>
                      </p:stCondLst>
                      <p:childTnLst>
                        <p:par>
                          <p:cTn fill="hold" id="51">
                            <p:stCondLst>
                              <p:cond delay="0"/>
                            </p:stCondLst>
                            <p:childTnLst>
                              <p:par>
                                <p:cTn fill="hold" grpId="0" id="52" nodeType="clickEffect" presetClass="entr" presetID="8" presetSubtype="16">
                                  <p:stCondLst>
                                    <p:cond delay="0"/>
                                  </p:stCondLst>
                                  <p:childTnLst>
                                    <p:set>
                                      <p:cBhvr>
                                        <p:cTn dur="1" fill="hold" id="53">
                                          <p:stCondLst>
                                            <p:cond delay="0"/>
                                          </p:stCondLst>
                                        </p:cTn>
                                        <p:tgtEl>
                                          <p:spTgt spid="1048610">
                                            <p:txEl>
                                              <p:pRg st="7" end="7"/>
                                            </p:txEl>
                                          </p:spTgt>
                                        </p:tgtEl>
                                        <p:attrNameLst>
                                          <p:attrName>style.visibility</p:attrName>
                                        </p:attrNameLst>
                                      </p:cBhvr>
                                      <p:to>
                                        <p:strVal val="visible"/>
                                      </p:to>
                                    </p:set>
                                    <p:animEffect transition="in" filter="diamond(in)">
                                      <p:cBhvr>
                                        <p:cTn dur="2000" id="54"/>
                                        <p:tgtEl>
                                          <p:spTgt spid="1048610">
                                            <p:txEl>
                                              <p:pRg st="7" end="7"/>
                                            </p:txEl>
                                          </p:spTgt>
                                        </p:tgtEl>
                                      </p:cBhvr>
                                    </p:animEffect>
                                  </p:childTnLst>
                                </p:cTn>
                              </p:par>
                            </p:childTnLst>
                          </p:cTn>
                        </p:par>
                      </p:childTnLst>
                    </p:cTn>
                  </p:par>
                  <p:par>
                    <p:cTn fill="hold" id="55">
                      <p:stCondLst>
                        <p:cond delay="indefinite"/>
                      </p:stCondLst>
                      <p:childTnLst>
                        <p:par>
                          <p:cTn fill="hold" id="56">
                            <p:stCondLst>
                              <p:cond delay="0"/>
                            </p:stCondLst>
                            <p:childTnLst>
                              <p:par>
                                <p:cTn fill="hold" grpId="0" id="57" nodeType="clickEffect" presetClass="entr" presetID="8" presetSubtype="16">
                                  <p:stCondLst>
                                    <p:cond delay="0"/>
                                  </p:stCondLst>
                                  <p:childTnLst>
                                    <p:set>
                                      <p:cBhvr>
                                        <p:cTn dur="1" fill="hold" id="58">
                                          <p:stCondLst>
                                            <p:cond delay="0"/>
                                          </p:stCondLst>
                                        </p:cTn>
                                        <p:tgtEl>
                                          <p:spTgt spid="1048610">
                                            <p:txEl>
                                              <p:pRg st="8" end="8"/>
                                            </p:txEl>
                                          </p:spTgt>
                                        </p:tgtEl>
                                        <p:attrNameLst>
                                          <p:attrName>style.visibility</p:attrName>
                                        </p:attrNameLst>
                                      </p:cBhvr>
                                      <p:to>
                                        <p:strVal val="visible"/>
                                      </p:to>
                                    </p:set>
                                    <p:animEffect transition="in" filter="diamond(in)">
                                      <p:cBhvr>
                                        <p:cTn dur="2000" id="59"/>
                                        <p:tgtEl>
                                          <p:spTgt spid="1048610">
                                            <p:txEl>
                                              <p:pRg st="8" end="8"/>
                                            </p:txEl>
                                          </p:spTgt>
                                        </p:tgtEl>
                                      </p:cBhvr>
                                    </p:animEffect>
                                  </p:childTnLst>
                                </p:cTn>
                              </p:par>
                            </p:childTnLst>
                          </p:cTn>
                        </p:par>
                      </p:childTnLst>
                    </p:cTn>
                  </p:par>
                  <p:par>
                    <p:cTn fill="hold" id="60">
                      <p:stCondLst>
                        <p:cond delay="indefinite"/>
                      </p:stCondLst>
                      <p:childTnLst>
                        <p:par>
                          <p:cTn fill="hold" id="61">
                            <p:stCondLst>
                              <p:cond delay="0"/>
                            </p:stCondLst>
                            <p:childTnLst>
                              <p:par>
                                <p:cTn fill="hold" grpId="0" id="62" nodeType="clickEffect" presetClass="entr" presetID="8" presetSubtype="16">
                                  <p:stCondLst>
                                    <p:cond delay="0"/>
                                  </p:stCondLst>
                                  <p:childTnLst>
                                    <p:set>
                                      <p:cBhvr>
                                        <p:cTn dur="1" fill="hold" id="63">
                                          <p:stCondLst>
                                            <p:cond delay="0"/>
                                          </p:stCondLst>
                                        </p:cTn>
                                        <p:tgtEl>
                                          <p:spTgt spid="1048610">
                                            <p:txEl>
                                              <p:pRg st="9" end="9"/>
                                            </p:txEl>
                                          </p:spTgt>
                                        </p:tgtEl>
                                        <p:attrNameLst>
                                          <p:attrName>style.visibility</p:attrName>
                                        </p:attrNameLst>
                                      </p:cBhvr>
                                      <p:to>
                                        <p:strVal val="visible"/>
                                      </p:to>
                                    </p:set>
                                    <p:animEffect transition="in" filter="diamond(in)">
                                      <p:cBhvr>
                                        <p:cTn dur="2000" id="64"/>
                                        <p:tgtEl>
                                          <p:spTgt spid="1048610">
                                            <p:txEl>
                                              <p:pRg st="9" end="9"/>
                                            </p:txEl>
                                          </p:spTgt>
                                        </p:tgtEl>
                                      </p:cBhvr>
                                    </p:animEffect>
                                  </p:childTnLst>
                                </p:cTn>
                              </p:par>
                            </p:childTnLst>
                          </p:cTn>
                        </p:par>
                      </p:childTnLst>
                    </p:cTn>
                  </p:par>
                  <p:par>
                    <p:cTn fill="hold" id="65">
                      <p:stCondLst>
                        <p:cond delay="indefinite"/>
                      </p:stCondLst>
                      <p:childTnLst>
                        <p:par>
                          <p:cTn fill="hold" id="66">
                            <p:stCondLst>
                              <p:cond delay="0"/>
                            </p:stCondLst>
                            <p:childTnLst>
                              <p:par>
                                <p:cTn fill="hold" grpId="0" id="67" nodeType="clickEffect" presetClass="entr" presetID="8" presetSubtype="16">
                                  <p:stCondLst>
                                    <p:cond delay="0"/>
                                  </p:stCondLst>
                                  <p:childTnLst>
                                    <p:set>
                                      <p:cBhvr>
                                        <p:cTn dur="1" fill="hold" id="68">
                                          <p:stCondLst>
                                            <p:cond delay="0"/>
                                          </p:stCondLst>
                                        </p:cTn>
                                        <p:tgtEl>
                                          <p:spTgt spid="1048610">
                                            <p:txEl>
                                              <p:pRg st="10" end="10"/>
                                            </p:txEl>
                                          </p:spTgt>
                                        </p:tgtEl>
                                        <p:attrNameLst>
                                          <p:attrName>style.visibility</p:attrName>
                                        </p:attrNameLst>
                                      </p:cBhvr>
                                      <p:to>
                                        <p:strVal val="visible"/>
                                      </p:to>
                                    </p:set>
                                    <p:animEffect transition="in" filter="diamond(in)">
                                      <p:cBhvr>
                                        <p:cTn dur="2000" id="69"/>
                                        <p:tgtEl>
                                          <p:spTgt spid="1048610">
                                            <p:txEl>
                                              <p:pRg st="10" end="10"/>
                                            </p:txEl>
                                          </p:spTgt>
                                        </p:tgtEl>
                                      </p:cBhvr>
                                    </p:animEffect>
                                  </p:childTnLst>
                                </p:cTn>
                              </p:par>
                            </p:childTnLst>
                          </p:cTn>
                        </p:par>
                      </p:childTnLst>
                    </p:cTn>
                  </p:par>
                  <p:par>
                    <p:cTn fill="hold" id="70">
                      <p:stCondLst>
                        <p:cond delay="indefinite"/>
                      </p:stCondLst>
                      <p:childTnLst>
                        <p:par>
                          <p:cTn fill="hold" id="71">
                            <p:stCondLst>
                              <p:cond delay="0"/>
                            </p:stCondLst>
                            <p:childTnLst>
                              <p:par>
                                <p:cTn fill="hold" grpId="0" id="72" nodeType="clickEffect" presetClass="entr" presetID="8" presetSubtype="16">
                                  <p:stCondLst>
                                    <p:cond delay="0"/>
                                  </p:stCondLst>
                                  <p:childTnLst>
                                    <p:set>
                                      <p:cBhvr>
                                        <p:cTn dur="1" fill="hold" id="73">
                                          <p:stCondLst>
                                            <p:cond delay="0"/>
                                          </p:stCondLst>
                                        </p:cTn>
                                        <p:tgtEl>
                                          <p:spTgt spid="1048610">
                                            <p:txEl>
                                              <p:pRg st="11" end="11"/>
                                            </p:txEl>
                                          </p:spTgt>
                                        </p:tgtEl>
                                        <p:attrNameLst>
                                          <p:attrName>style.visibility</p:attrName>
                                        </p:attrNameLst>
                                      </p:cBhvr>
                                      <p:to>
                                        <p:strVal val="visible"/>
                                      </p:to>
                                    </p:set>
                                    <p:animEffect transition="in" filter="diamond(in)">
                                      <p:cBhvr>
                                        <p:cTn dur="2000" id="74"/>
                                        <p:tgtEl>
                                          <p:spTgt spid="10486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animBg="1"/>
      <p:bldP spid="1048610"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1" name="Title 1"/>
          <p:cNvSpPr>
            <a:spLocks noGrp="1"/>
          </p:cNvSpPr>
          <p:nvPr>
            <p:ph type="title"/>
          </p:nvPr>
        </p:nvSpPr>
        <p:spPr>
          <a:xfrm>
            <a:off x="457200" y="228600"/>
            <a:ext cx="4724400" cy="762000"/>
          </a:xfrm>
        </p:spPr>
        <p:style>
          <a:lnRef idx="3">
            <a:schemeClr val="lt1"/>
          </a:lnRef>
          <a:fillRef idx="1">
            <a:schemeClr val="accent6"/>
          </a:fillRef>
          <a:effectRef idx="1">
            <a:schemeClr val="accent6"/>
          </a:effectRef>
          <a:fontRef idx="minor">
            <a:schemeClr val="lt1"/>
          </a:fontRef>
        </p:style>
        <p:txBody>
          <a:bodyPr>
            <a:normAutofit fontScale="90000"/>
          </a:bodyPr>
          <a:p>
            <a:r>
              <a:rPr b="1" dirty="0" lang="en-US" smtClean="0">
                <a:latin typeface="Harlow Solid Italic" pitchFamily="82" charset="0"/>
              </a:rPr>
              <a:t>Client Management</a:t>
            </a:r>
            <a:endParaRPr dirty="0" lang="en-US">
              <a:latin typeface="Harlow Solid Italic" pitchFamily="82" charset="0"/>
            </a:endParaRPr>
          </a:p>
        </p:txBody>
      </p:sp>
      <p:sp>
        <p:nvSpPr>
          <p:cNvPr id="1048612" name="Content Placeholder 2"/>
          <p:cNvSpPr>
            <a:spLocks noGrp="1"/>
          </p:cNvSpPr>
          <p:nvPr>
            <p:ph idx="1"/>
          </p:nvPr>
        </p:nvSpPr>
        <p:spPr>
          <a:xfrm>
            <a:off x="304800" y="1066800"/>
            <a:ext cx="8686800" cy="5105400"/>
          </a:xfrm>
        </p:spPr>
        <p:txBody>
          <a:bodyPr>
            <a:noAutofit/>
          </a:bodyPr>
          <a:p>
            <a:pPr algn="ctr">
              <a:buNone/>
            </a:pPr>
            <a:r>
              <a:rPr dirty="0" sz="2400" lang="en-US" smtClean="0">
                <a:solidFill>
                  <a:schemeClr val="accent6">
                    <a:lumMod val="75000"/>
                  </a:schemeClr>
                </a:solidFill>
                <a:latin typeface="Harlow Solid Italic" pitchFamily="82" charset="0"/>
              </a:rPr>
              <a:t>Only our Transcend program offers a fully customizable client profile that allows you to develop the relationship with your customers that you need to succeed. No limitations.</a:t>
            </a:r>
          </a:p>
          <a:p>
            <a:pPr indent="-457200" marL="457200">
              <a:buFont typeface="+mj-lt"/>
              <a:buAutoNum type="arabicPeriod"/>
            </a:pPr>
            <a:r>
              <a:rPr dirty="0" sz="2400" lang="en-US" smtClean="0">
                <a:solidFill>
                  <a:schemeClr val="accent6">
                    <a:lumMod val="75000"/>
                  </a:schemeClr>
                </a:solidFill>
                <a:latin typeface="Harlow Solid Italic" pitchFamily="82" charset="0"/>
              </a:rPr>
              <a:t>Names, addresses and phone numbers</a:t>
            </a:r>
          </a:p>
          <a:p>
            <a:pPr indent="-457200" marL="457200">
              <a:buFont typeface="+mj-lt"/>
              <a:buAutoNum type="arabicPeriod"/>
            </a:pPr>
            <a:r>
              <a:rPr dirty="0" sz="2400" lang="en-US" smtClean="0">
                <a:solidFill>
                  <a:schemeClr val="accent6">
                    <a:lumMod val="75000"/>
                  </a:schemeClr>
                </a:solidFill>
                <a:latin typeface="Harlow Solid Italic" pitchFamily="82" charset="0"/>
              </a:rPr>
              <a:t>PA-</a:t>
            </a:r>
            <a:r>
              <a:rPr dirty="0" sz="2400" lang="en-US" err="1" smtClean="0">
                <a:solidFill>
                  <a:schemeClr val="accent6">
                    <a:lumMod val="75000"/>
                  </a:schemeClr>
                </a:solidFill>
                <a:latin typeface="Harlow Solid Italic" pitchFamily="82" charset="0"/>
              </a:rPr>
              <a:t>Dss</a:t>
            </a:r>
            <a:r>
              <a:rPr dirty="0" sz="2400" lang="en-US" smtClean="0">
                <a:solidFill>
                  <a:schemeClr val="accent6">
                    <a:lumMod val="75000"/>
                  </a:schemeClr>
                </a:solidFill>
                <a:latin typeface="Harlow Solid Italic" pitchFamily="82" charset="0"/>
              </a:rPr>
              <a:t> Credit Card storage in client file</a:t>
            </a:r>
          </a:p>
          <a:p>
            <a:pPr indent="-457200" marL="457200">
              <a:buFont typeface="+mj-lt"/>
              <a:buAutoNum type="arabicPeriod"/>
            </a:pPr>
            <a:r>
              <a:rPr dirty="0" sz="2400" lang="en-US" smtClean="0">
                <a:solidFill>
                  <a:schemeClr val="accent6">
                    <a:lumMod val="75000"/>
                  </a:schemeClr>
                </a:solidFill>
                <a:latin typeface="Harlow Solid Italic" pitchFamily="82" charset="0"/>
              </a:rPr>
              <a:t>Unlimited pictures</a:t>
            </a:r>
          </a:p>
          <a:p>
            <a:pPr indent="-457200" marL="457200">
              <a:buFont typeface="+mj-lt"/>
              <a:buAutoNum type="arabicPeriod"/>
            </a:pPr>
            <a:r>
              <a:rPr dirty="0" sz="2400" lang="en-US" smtClean="0">
                <a:solidFill>
                  <a:schemeClr val="accent6">
                    <a:lumMod val="75000"/>
                  </a:schemeClr>
                </a:solidFill>
                <a:latin typeface="Harlow Solid Italic" pitchFamily="82" charset="0"/>
              </a:rPr>
              <a:t>Customized tracking</a:t>
            </a:r>
          </a:p>
          <a:p>
            <a:pPr indent="-457200" marL="457200">
              <a:buFont typeface="+mj-lt"/>
              <a:buAutoNum type="arabicPeriod"/>
            </a:pPr>
            <a:r>
              <a:rPr dirty="0" sz="2400" lang="en-US" smtClean="0">
                <a:solidFill>
                  <a:schemeClr val="accent6">
                    <a:lumMod val="75000"/>
                  </a:schemeClr>
                </a:solidFill>
                <a:latin typeface="Harlow Solid Italic" pitchFamily="82" charset="0"/>
              </a:rPr>
              <a:t>History</a:t>
            </a:r>
          </a:p>
          <a:p>
            <a:pPr indent="-457200" marL="457200">
              <a:buFont typeface="+mj-lt"/>
              <a:buAutoNum type="arabicPeriod"/>
            </a:pPr>
            <a:r>
              <a:rPr dirty="0" sz="2400" lang="en-US" smtClean="0">
                <a:solidFill>
                  <a:schemeClr val="accent6">
                    <a:lumMod val="75000"/>
                  </a:schemeClr>
                </a:solidFill>
                <a:latin typeface="Harlow Solid Italic" pitchFamily="82" charset="0"/>
              </a:rPr>
              <a:t>Seamless marketing</a:t>
            </a:r>
          </a:p>
          <a:p>
            <a:pPr indent="-457200" marL="457200">
              <a:buFont typeface="+mj-lt"/>
              <a:buAutoNum type="arabicPeriod"/>
            </a:pPr>
            <a:r>
              <a:rPr dirty="0" sz="2400" lang="en-US" smtClean="0">
                <a:solidFill>
                  <a:schemeClr val="accent6">
                    <a:lumMod val="75000"/>
                  </a:schemeClr>
                </a:solidFill>
                <a:latin typeface="Harlow Solid Italic" pitchFamily="82" charset="0"/>
              </a:rPr>
              <a:t>Memberships</a:t>
            </a:r>
          </a:p>
          <a:p>
            <a:pPr indent="-457200" marL="457200">
              <a:buFont typeface="+mj-lt"/>
              <a:buAutoNum type="arabicPeriod"/>
            </a:pPr>
            <a:r>
              <a:rPr dirty="0" sz="2400" lang="en-US" smtClean="0">
                <a:solidFill>
                  <a:schemeClr val="accent6">
                    <a:lumMod val="75000"/>
                  </a:schemeClr>
                </a:solidFill>
                <a:latin typeface="Harlow Solid Italic" pitchFamily="82" charset="0"/>
              </a:rPr>
              <a:t>Loyalty Programs</a:t>
            </a:r>
          </a:p>
          <a:p>
            <a:pPr indent="-457200" marL="457200">
              <a:buFont typeface="+mj-lt"/>
              <a:buAutoNum type="arabicPeriod"/>
            </a:pPr>
            <a:r>
              <a:rPr dirty="0" sz="2400" lang="en-US" smtClean="0">
                <a:solidFill>
                  <a:schemeClr val="accent6">
                    <a:lumMod val="75000"/>
                  </a:schemeClr>
                </a:solidFill>
                <a:latin typeface="Harlow Solid Italic" pitchFamily="82" charset="0"/>
              </a:rPr>
              <a:t>Referred by</a:t>
            </a:r>
            <a:endParaRPr dirty="0" sz="2400" lang="en-US">
              <a:solidFill>
                <a:schemeClr val="accent6">
                  <a:lumMod val="75000"/>
                </a:schemeClr>
              </a:solidFill>
              <a:latin typeface="Harlow Solid Italic" pitchFamily="82" charset="0"/>
            </a:endParaRPr>
          </a:p>
        </p:txBody>
      </p:sp>
      <p:pic>
        <p:nvPicPr>
          <p:cNvPr id="2097155" name="Picture 3" descr="SalonClient-e1457467260783.png"/>
          <p:cNvPicPr>
            <a:picLocks noChangeAspect="1"/>
          </p:cNvPicPr>
          <p:nvPr/>
        </p:nvPicPr>
        <p:blipFill>
          <a:blip xmlns:r="http://schemas.openxmlformats.org/officeDocument/2006/relationships" r:embed="rId1" cstate="print"/>
          <a:stretch>
            <a:fillRect/>
          </a:stretch>
        </p:blipFill>
        <p:spPr>
          <a:xfrm>
            <a:off x="3657600" y="3200400"/>
            <a:ext cx="5334000" cy="3230880"/>
          </a:xfrm>
          <a:prstGeom prst="rect"/>
        </p:spPr>
      </p:pic>
    </p:spTree>
  </p:cSld>
  <p:clrMapOvr>
    <a:masterClrMapping/>
  </p:clrMapOvr>
  <p:transition advTm="2000">
    <p:comb dir="vert"/>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1" presetSubtype="4">
                                  <p:stCondLst>
                                    <p:cond delay="0"/>
                                  </p:stCondLst>
                                  <p:childTnLst>
                                    <p:set>
                                      <p:cBhvr>
                                        <p:cTn dur="1" fill="hold" id="6">
                                          <p:stCondLst>
                                            <p:cond delay="0"/>
                                          </p:stCondLst>
                                        </p:cTn>
                                        <p:tgtEl>
                                          <p:spTgt spid="1048611"/>
                                        </p:tgtEl>
                                        <p:attrNameLst>
                                          <p:attrName>style.visibility</p:attrName>
                                        </p:attrNameLst>
                                      </p:cBhvr>
                                      <p:to>
                                        <p:strVal val="visible"/>
                                      </p:to>
                                    </p:set>
                                    <p:animEffect transition="in" filter="wheel(4)">
                                      <p:cBhvr>
                                        <p:cTn dur="2000" id="7"/>
                                        <p:tgtEl>
                                          <p:spTgt spid="104861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4" presetSubtype="0">
                                  <p:stCondLst>
                                    <p:cond delay="0"/>
                                  </p:stCondLst>
                                  <p:childTnLst>
                                    <p:set>
                                      <p:cBhvr>
                                        <p:cTn dur="1" fill="hold" id="11">
                                          <p:stCondLst>
                                            <p:cond delay="0"/>
                                          </p:stCondLst>
                                        </p:cTn>
                                        <p:tgtEl>
                                          <p:spTgt spid="1048612">
                                            <p:txEl>
                                              <p:pRg st="0" end="0"/>
                                            </p:txEl>
                                          </p:spTgt>
                                        </p:tgtEl>
                                        <p:attrNameLst>
                                          <p:attrName>style.visibility</p:attrName>
                                        </p:attrNameLst>
                                      </p:cBhvr>
                                      <p:to>
                                        <p:strVal val="visible"/>
                                      </p:to>
                                    </p:set>
                                    <p:anim calcmode="lin" to="" valueType="num">
                                      <p:cBhvr>
                                        <p:cTn dur="1" fill="hold" id="12"/>
                                        <p:tgtEl>
                                          <p:spTgt spid="1048612">
                                            <p:txEl>
                                              <p:pRg st="0" end="0"/>
                                            </p:txEl>
                                          </p:spTgt>
                                        </p:tgtEl>
                                      </p:cBhvr>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4" presetSubtype="0">
                                  <p:stCondLst>
                                    <p:cond delay="0"/>
                                  </p:stCondLst>
                                  <p:childTnLst>
                                    <p:set>
                                      <p:cBhvr>
                                        <p:cTn dur="1" fill="hold" id="16">
                                          <p:stCondLst>
                                            <p:cond delay="0"/>
                                          </p:stCondLst>
                                        </p:cTn>
                                        <p:tgtEl>
                                          <p:spTgt spid="1048612">
                                            <p:txEl>
                                              <p:pRg st="1" end="1"/>
                                            </p:txEl>
                                          </p:spTgt>
                                        </p:tgtEl>
                                        <p:attrNameLst>
                                          <p:attrName>style.visibility</p:attrName>
                                        </p:attrNameLst>
                                      </p:cBhvr>
                                      <p:to>
                                        <p:strVal val="visible"/>
                                      </p:to>
                                    </p:set>
                                    <p:anim calcmode="lin" to="" valueType="num">
                                      <p:cBhvr>
                                        <p:cTn dur="1" fill="hold" id="17"/>
                                        <p:tgtEl>
                                          <p:spTgt spid="1048612">
                                            <p:txEl>
                                              <p:pRg st="1" end="1"/>
                                            </p:txEl>
                                          </p:spTgt>
                                        </p:tgtEl>
                                      </p:cBhvr>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4" presetSubtype="0">
                                  <p:stCondLst>
                                    <p:cond delay="0"/>
                                  </p:stCondLst>
                                  <p:childTnLst>
                                    <p:set>
                                      <p:cBhvr>
                                        <p:cTn dur="1" fill="hold" id="21">
                                          <p:stCondLst>
                                            <p:cond delay="0"/>
                                          </p:stCondLst>
                                        </p:cTn>
                                        <p:tgtEl>
                                          <p:spTgt spid="1048612">
                                            <p:txEl>
                                              <p:pRg st="2" end="2"/>
                                            </p:txEl>
                                          </p:spTgt>
                                        </p:tgtEl>
                                        <p:attrNameLst>
                                          <p:attrName>style.visibility</p:attrName>
                                        </p:attrNameLst>
                                      </p:cBhvr>
                                      <p:to>
                                        <p:strVal val="visible"/>
                                      </p:to>
                                    </p:set>
                                    <p:anim calcmode="lin" to="" valueType="num">
                                      <p:cBhvr>
                                        <p:cTn dur="1" fill="hold" id="22"/>
                                        <p:tgtEl>
                                          <p:spTgt spid="1048612">
                                            <p:txEl>
                                              <p:pRg st="2" end="2"/>
                                            </p:txEl>
                                          </p:spTgt>
                                        </p:tgtEl>
                                      </p:cBhvr>
                                    </p:anim>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4" presetSubtype="0">
                                  <p:stCondLst>
                                    <p:cond delay="0"/>
                                  </p:stCondLst>
                                  <p:childTnLst>
                                    <p:set>
                                      <p:cBhvr>
                                        <p:cTn dur="1" fill="hold" id="26">
                                          <p:stCondLst>
                                            <p:cond delay="0"/>
                                          </p:stCondLst>
                                        </p:cTn>
                                        <p:tgtEl>
                                          <p:spTgt spid="1048612">
                                            <p:txEl>
                                              <p:pRg st="3" end="3"/>
                                            </p:txEl>
                                          </p:spTgt>
                                        </p:tgtEl>
                                        <p:attrNameLst>
                                          <p:attrName>style.visibility</p:attrName>
                                        </p:attrNameLst>
                                      </p:cBhvr>
                                      <p:to>
                                        <p:strVal val="visible"/>
                                      </p:to>
                                    </p:set>
                                    <p:anim calcmode="lin" to="" valueType="num">
                                      <p:cBhvr>
                                        <p:cTn dur="1" fill="hold" id="27"/>
                                        <p:tgtEl>
                                          <p:spTgt spid="1048612">
                                            <p:txEl>
                                              <p:pRg st="3" end="3"/>
                                            </p:txEl>
                                          </p:spTgt>
                                        </p:tgtEl>
                                      </p:cBhvr>
                                    </p:anim>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4" presetSubtype="0">
                                  <p:stCondLst>
                                    <p:cond delay="0"/>
                                  </p:stCondLst>
                                  <p:childTnLst>
                                    <p:set>
                                      <p:cBhvr>
                                        <p:cTn dur="1" fill="hold" id="31">
                                          <p:stCondLst>
                                            <p:cond delay="0"/>
                                          </p:stCondLst>
                                        </p:cTn>
                                        <p:tgtEl>
                                          <p:spTgt spid="1048612">
                                            <p:txEl>
                                              <p:pRg st="4" end="4"/>
                                            </p:txEl>
                                          </p:spTgt>
                                        </p:tgtEl>
                                        <p:attrNameLst>
                                          <p:attrName>style.visibility</p:attrName>
                                        </p:attrNameLst>
                                      </p:cBhvr>
                                      <p:to>
                                        <p:strVal val="visible"/>
                                      </p:to>
                                    </p:set>
                                    <p:anim calcmode="lin" to="" valueType="num">
                                      <p:cBhvr>
                                        <p:cTn dur="1" fill="hold" id="32"/>
                                        <p:tgtEl>
                                          <p:spTgt spid="1048612">
                                            <p:txEl>
                                              <p:pRg st="4" end="4"/>
                                            </p:txEl>
                                          </p:spTgt>
                                        </p:tgtEl>
                                      </p:cBhvr>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4" presetSubtype="0">
                                  <p:stCondLst>
                                    <p:cond delay="0"/>
                                  </p:stCondLst>
                                  <p:childTnLst>
                                    <p:set>
                                      <p:cBhvr>
                                        <p:cTn dur="1" fill="hold" id="36">
                                          <p:stCondLst>
                                            <p:cond delay="0"/>
                                          </p:stCondLst>
                                        </p:cTn>
                                        <p:tgtEl>
                                          <p:spTgt spid="1048612">
                                            <p:txEl>
                                              <p:pRg st="5" end="5"/>
                                            </p:txEl>
                                          </p:spTgt>
                                        </p:tgtEl>
                                        <p:attrNameLst>
                                          <p:attrName>style.visibility</p:attrName>
                                        </p:attrNameLst>
                                      </p:cBhvr>
                                      <p:to>
                                        <p:strVal val="visible"/>
                                      </p:to>
                                    </p:set>
                                    <p:anim calcmode="lin" to="" valueType="num">
                                      <p:cBhvr>
                                        <p:cTn dur="1" fill="hold" id="37"/>
                                        <p:tgtEl>
                                          <p:spTgt spid="1048612">
                                            <p:txEl>
                                              <p:pRg st="5" end="5"/>
                                            </p:txEl>
                                          </p:spTgt>
                                        </p:tgtEl>
                                      </p:cBhvr>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4" presetSubtype="0">
                                  <p:stCondLst>
                                    <p:cond delay="0"/>
                                  </p:stCondLst>
                                  <p:childTnLst>
                                    <p:set>
                                      <p:cBhvr>
                                        <p:cTn dur="1" fill="hold" id="41">
                                          <p:stCondLst>
                                            <p:cond delay="0"/>
                                          </p:stCondLst>
                                        </p:cTn>
                                        <p:tgtEl>
                                          <p:spTgt spid="1048612">
                                            <p:txEl>
                                              <p:pRg st="6" end="6"/>
                                            </p:txEl>
                                          </p:spTgt>
                                        </p:tgtEl>
                                        <p:attrNameLst>
                                          <p:attrName>style.visibility</p:attrName>
                                        </p:attrNameLst>
                                      </p:cBhvr>
                                      <p:to>
                                        <p:strVal val="visible"/>
                                      </p:to>
                                    </p:set>
                                    <p:anim calcmode="lin" to="" valueType="num">
                                      <p:cBhvr>
                                        <p:cTn dur="1" fill="hold" id="42"/>
                                        <p:tgtEl>
                                          <p:spTgt spid="1048612">
                                            <p:txEl>
                                              <p:pRg st="6" end="6"/>
                                            </p:txEl>
                                          </p:spTgt>
                                        </p:tgtEl>
                                      </p:cBhvr>
                                    </p:anim>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4" presetSubtype="0">
                                  <p:stCondLst>
                                    <p:cond delay="0"/>
                                  </p:stCondLst>
                                  <p:childTnLst>
                                    <p:set>
                                      <p:cBhvr>
                                        <p:cTn dur="1" fill="hold" id="46">
                                          <p:stCondLst>
                                            <p:cond delay="0"/>
                                          </p:stCondLst>
                                        </p:cTn>
                                        <p:tgtEl>
                                          <p:spTgt spid="1048612">
                                            <p:txEl>
                                              <p:pRg st="7" end="7"/>
                                            </p:txEl>
                                          </p:spTgt>
                                        </p:tgtEl>
                                        <p:attrNameLst>
                                          <p:attrName>style.visibility</p:attrName>
                                        </p:attrNameLst>
                                      </p:cBhvr>
                                      <p:to>
                                        <p:strVal val="visible"/>
                                      </p:to>
                                    </p:set>
                                    <p:anim calcmode="lin" to="" valueType="num">
                                      <p:cBhvr>
                                        <p:cTn dur="1" fill="hold" id="47"/>
                                        <p:tgtEl>
                                          <p:spTgt spid="1048612">
                                            <p:txEl>
                                              <p:pRg st="7" end="7"/>
                                            </p:txEl>
                                          </p:spTgt>
                                        </p:tgtEl>
                                      </p:cBhvr>
                                    </p:anim>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4" presetSubtype="0">
                                  <p:stCondLst>
                                    <p:cond delay="0"/>
                                  </p:stCondLst>
                                  <p:childTnLst>
                                    <p:set>
                                      <p:cBhvr>
                                        <p:cTn dur="1" fill="hold" id="51">
                                          <p:stCondLst>
                                            <p:cond delay="0"/>
                                          </p:stCondLst>
                                        </p:cTn>
                                        <p:tgtEl>
                                          <p:spTgt spid="1048612">
                                            <p:txEl>
                                              <p:pRg st="8" end="8"/>
                                            </p:txEl>
                                          </p:spTgt>
                                        </p:tgtEl>
                                        <p:attrNameLst>
                                          <p:attrName>style.visibility</p:attrName>
                                        </p:attrNameLst>
                                      </p:cBhvr>
                                      <p:to>
                                        <p:strVal val="visible"/>
                                      </p:to>
                                    </p:set>
                                    <p:anim calcmode="lin" to="" valueType="num">
                                      <p:cBhvr>
                                        <p:cTn dur="1" fill="hold" id="52"/>
                                        <p:tgtEl>
                                          <p:spTgt spid="1048612">
                                            <p:txEl>
                                              <p:pRg st="8" end="8"/>
                                            </p:txEl>
                                          </p:spTgt>
                                        </p:tgtEl>
                                      </p:cBhvr>
                                    </p:anim>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4" presetSubtype="0">
                                  <p:stCondLst>
                                    <p:cond delay="0"/>
                                  </p:stCondLst>
                                  <p:childTnLst>
                                    <p:set>
                                      <p:cBhvr>
                                        <p:cTn dur="1" fill="hold" id="56">
                                          <p:stCondLst>
                                            <p:cond delay="0"/>
                                          </p:stCondLst>
                                        </p:cTn>
                                        <p:tgtEl>
                                          <p:spTgt spid="1048612">
                                            <p:txEl>
                                              <p:pRg st="9" end="9"/>
                                            </p:txEl>
                                          </p:spTgt>
                                        </p:tgtEl>
                                        <p:attrNameLst>
                                          <p:attrName>style.visibility</p:attrName>
                                        </p:attrNameLst>
                                      </p:cBhvr>
                                      <p:to>
                                        <p:strVal val="visible"/>
                                      </p:to>
                                    </p:set>
                                    <p:anim calcmode="lin" to="" valueType="num">
                                      <p:cBhvr>
                                        <p:cTn dur="1" fill="hold" id="57"/>
                                        <p:tgtEl>
                                          <p:spTgt spid="1048612">
                                            <p:txEl>
                                              <p:pRg st="9" end="9"/>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animBg="1"/>
      <p:bldP spid="10486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6" name="Content Placeholder 3" descr="Thank-You.jpg"/>
          <p:cNvPicPr>
            <a:picLocks noChangeAspect="1" noGrp="1"/>
          </p:cNvPicPr>
          <p:nvPr>
            <p:ph idx="1"/>
          </p:nvPr>
        </p:nvPicPr>
        <p:blipFill>
          <a:blip xmlns:r="http://schemas.openxmlformats.org/officeDocument/2006/relationships" r:embed="rId1" cstate="print"/>
          <a:stretch>
            <a:fillRect/>
          </a:stretch>
        </p:blipFill>
        <p:spPr>
          <a:xfrm>
            <a:off x="0" y="0"/>
            <a:ext cx="9144000" cy="6858000"/>
          </a:xfrm>
        </p:spPr>
      </p:pic>
    </p:spTree>
  </p:cSld>
  <p:clrMapOvr>
    <a:masterClrMapping/>
  </p:clrMapOvr>
  <p:transition advTm="2000">
    <p:comb dir="vert"/>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0" presetSubtype="0">
                                  <p:stCondLst>
                                    <p:cond delay="0"/>
                                  </p:stCondLst>
                                  <p:childTnLst>
                                    <p:set>
                                      <p:cBhvr>
                                        <p:cTn dur="1" fill="hold" id="6">
                                          <p:stCondLst>
                                            <p:cond delay="0"/>
                                          </p:stCondLst>
                                        </p:cTn>
                                        <p:tgtEl>
                                          <p:spTgt spid="2097156"/>
                                        </p:tgtEl>
                                        <p:attrNameLst>
                                          <p:attrName>style.visibility</p:attrName>
                                        </p:attrNameLst>
                                      </p:cBhvr>
                                      <p:to>
                                        <p:strVal val="visible"/>
                                      </p:to>
                                    </p:set>
                                    <p:animEffect transition="in" filter="wedge">
                                      <p:cBhvr>
                                        <p:cTn dur="2000" id="7"/>
                                        <p:tgtEl>
                                          <p:spTgt spid="209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ABC</dc:creator>
  <cp:lastModifiedBy>ABC</cp:lastModifiedBy>
  <dcterms:created xsi:type="dcterms:W3CDTF">2016-09-15T17:05:03Z</dcterms:created>
  <dcterms:modified xsi:type="dcterms:W3CDTF">2022-10-02T09:44:11Z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5147fb069af44bb9928d6c6dd5e32321</vt:lpwstr>
  </property>
</Properties>
</file>