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8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2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2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DFFF-D5BB-4DA6-B9E9-AAA5819547CA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500B-B88A-4199-A1BA-33D42716A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553878"/>
            <a:ext cx="523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BIG DATA PROJECT</a:t>
            </a:r>
          </a:p>
          <a:p>
            <a:r>
              <a:rPr lang="en-IN" sz="4800" dirty="0" smtClean="0"/>
              <a:t>  PRESENTATION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63140" y="2468880"/>
            <a:ext cx="33947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PRIYANKA UNNIKRISHNAN</a:t>
            </a:r>
          </a:p>
          <a:p>
            <a:r>
              <a:rPr lang="en-IN" sz="2000" b="1" dirty="0" smtClean="0"/>
              <a:t>S180030100336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487" y="463639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MAP REDUCE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73487" y="1558344"/>
            <a:ext cx="118185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MapReduce</a:t>
            </a:r>
            <a:r>
              <a:rPr lang="en-US" sz="2400" b="1" dirty="0" smtClean="0"/>
              <a:t> divides a task into small parts and assigns them to many computers</a:t>
            </a:r>
            <a:r>
              <a:rPr lang="en-US" b="1" dirty="0" smtClean="0"/>
              <a:t>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Later, the results are collected at one place and integrated to form the result dataset.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/>
              <a:t>The term </a:t>
            </a:r>
            <a:r>
              <a:rPr lang="en-IN" sz="2400" b="1" dirty="0" err="1"/>
              <a:t>MapReduce</a:t>
            </a:r>
            <a:r>
              <a:rPr lang="en-IN" sz="2400" b="1" dirty="0"/>
              <a:t> actually refers to two separate and distinct tasks that </a:t>
            </a:r>
            <a:r>
              <a:rPr lang="en-IN" sz="2400" b="1" dirty="0" err="1"/>
              <a:t>Hadoop</a:t>
            </a:r>
            <a:r>
              <a:rPr lang="en-IN" sz="2400" b="1" dirty="0"/>
              <a:t> programs perform. </a:t>
            </a:r>
            <a:endParaRPr lang="en-IN" sz="2400" b="1" dirty="0" smtClean="0"/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 smtClean="0"/>
              <a:t>The </a:t>
            </a:r>
            <a:r>
              <a:rPr lang="en-IN" sz="2400" b="1" dirty="0"/>
              <a:t>first is the map job, which takes a set of data and </a:t>
            </a:r>
            <a:r>
              <a:rPr lang="en-IN" sz="2400" b="1" dirty="0" smtClean="0"/>
              <a:t>converts it </a:t>
            </a:r>
            <a:r>
              <a:rPr lang="en-IN" sz="2400" b="1" dirty="0"/>
              <a:t>into another set of data, where individual elements are broken down into tuples (key/value pairs).</a:t>
            </a:r>
            <a:r>
              <a:rPr lang="en-US" sz="2400" b="1" dirty="0" smtClean="0"/>
              <a:t>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/>
              <a:t>The reduce job takes the output from a map as input and combines those data tuples into a smaller set of tuples. </a:t>
            </a:r>
            <a:endParaRPr lang="en-IN" sz="2400" b="1" dirty="0" smtClean="0"/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 smtClean="0"/>
              <a:t>As </a:t>
            </a:r>
            <a:r>
              <a:rPr lang="en-IN" sz="2400" b="1" dirty="0"/>
              <a:t>the sequence of the name </a:t>
            </a:r>
            <a:r>
              <a:rPr lang="en-IN" sz="2400" b="1" dirty="0" err="1"/>
              <a:t>MapReduce</a:t>
            </a:r>
            <a:r>
              <a:rPr lang="en-IN" sz="2400" b="1" dirty="0"/>
              <a:t> implies, the reduce job is always performed after the map job.</a:t>
            </a:r>
            <a:endParaRPr lang="en-US" sz="2400" b="1" dirty="0" smtClean="0"/>
          </a:p>
          <a:p>
            <a:pPr lvl="0">
              <a:defRPr/>
            </a:pPr>
            <a:endParaRPr lang="en-US" sz="2400" b="1" dirty="0"/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62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944" y="489397"/>
            <a:ext cx="1045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PIG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1973" y="1532586"/>
            <a:ext cx="11870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is a tool/platform which is used to analyze larger sets of data representing them as data flows.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write data analysis programs, Pig provides a high-level language known as </a:t>
            </a:r>
            <a:r>
              <a:rPr lang="en-US" sz="2800" b="1" dirty="0" smtClean="0"/>
              <a:t>Pig Latin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analyze data using </a:t>
            </a:r>
            <a:r>
              <a:rPr lang="en-US" sz="2800" b="1" dirty="0" smtClean="0"/>
              <a:t>Apache Pig, </a:t>
            </a:r>
            <a:r>
              <a:rPr lang="en-US" sz="2800" dirty="0" smtClean="0"/>
              <a:t>programmers need to write scripts using Pig Latin language.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 these scripts are internally converted to Map and Reduce tasks.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Apache Pig has a component known as </a:t>
            </a:r>
            <a:r>
              <a:rPr lang="en-US" sz="2800" b="1" dirty="0" smtClean="0"/>
              <a:t>Pig Engine </a:t>
            </a:r>
            <a:r>
              <a:rPr lang="en-US" sz="2800" dirty="0" smtClean="0"/>
              <a:t>that accepts the Pig Latin scripts as input and converts those scripts into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jobs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1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40" y="14166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       HIVE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7425" y="1094704"/>
            <a:ext cx="12024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It is a platform used to develop SQL type scripts to do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operations.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Hive is a data warehouse infrastructure tool to process structured data in </a:t>
            </a:r>
            <a:r>
              <a:rPr lang="en-US" sz="3200" b="1" dirty="0" err="1" smtClean="0"/>
              <a:t>Hadoop</a:t>
            </a:r>
            <a:r>
              <a:rPr lang="en-US" sz="3200" b="1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Initially Hive was developed by Facebook, later the Apache Software Foundation took it up and developed it further as an open source under the name Apache Hive.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056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761" y="399245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SQOOP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0456" y="1390918"/>
            <a:ext cx="11921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Sqoop</a:t>
            </a:r>
            <a:r>
              <a:rPr lang="en-US" sz="3200" dirty="0" smtClean="0"/>
              <a:t> is a tool designed to transfer data between </a:t>
            </a:r>
            <a:r>
              <a:rPr lang="en-US" sz="3200" b="1" dirty="0" err="1" smtClean="0"/>
              <a:t>Hadoop</a:t>
            </a:r>
            <a:r>
              <a:rPr lang="en-US" sz="3200" dirty="0" smtClean="0"/>
              <a:t> and relational database servers.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is used to import data from relational databases such as MySQL, Oracle to </a:t>
            </a:r>
            <a:r>
              <a:rPr lang="en-US" sz="3200" b="1" dirty="0" err="1" smtClean="0"/>
              <a:t>Hadoop</a:t>
            </a:r>
            <a:r>
              <a:rPr lang="en-US" sz="3200" dirty="0" smtClean="0"/>
              <a:t> HDFS, and export from </a:t>
            </a:r>
            <a:r>
              <a:rPr lang="en-US" sz="3200" b="1" dirty="0" err="1" smtClean="0"/>
              <a:t>Hadoop</a:t>
            </a:r>
            <a:r>
              <a:rPr lang="en-US" sz="3200" dirty="0" smtClean="0"/>
              <a:t> file system to relational databases.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4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3" y="115909"/>
            <a:ext cx="396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PROJECT OVERVIEW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40158"/>
            <a:ext cx="118957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Completed my  project on the </a:t>
            </a:r>
            <a:r>
              <a:rPr lang="en-US" sz="2400" b="1" dirty="0" smtClean="0"/>
              <a:t>H1B visa </a:t>
            </a:r>
            <a:r>
              <a:rPr lang="en-US" sz="2400" dirty="0" smtClean="0"/>
              <a:t>, and </a:t>
            </a:r>
            <a:r>
              <a:rPr lang="en-US" sz="2400" dirty="0" err="1" smtClean="0"/>
              <a:t>analysed</a:t>
            </a:r>
            <a:r>
              <a:rPr lang="en-US" sz="2400" dirty="0" smtClean="0"/>
              <a:t> the data based on the needs stated.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h1b visa data set, wide-range activity, which takes place once a decade in the entire country.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Its purpose is to gather information about the general population, in order to present a </a:t>
            </a:r>
          </a:p>
          <a:p>
            <a:pPr algn="just"/>
            <a:r>
              <a:rPr lang="en-US" sz="2400" dirty="0" smtClean="0"/>
              <a:t>      full and reliable picture of the population in the country - its housing conditions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and   demographic, social and economic characteristics.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information collected includes data on, </a:t>
            </a:r>
            <a:r>
              <a:rPr lang="en-US" sz="2400" b="1" dirty="0" err="1" smtClean="0"/>
              <a:t>S_no</a:t>
            </a:r>
            <a:r>
              <a:rPr lang="en-IN" sz="2400" dirty="0" smtClean="0"/>
              <a:t>,</a:t>
            </a:r>
            <a:r>
              <a:rPr lang="en-US" sz="2400" b="1" dirty="0" err="1" smtClean="0"/>
              <a:t>case_status</a:t>
            </a:r>
            <a:r>
              <a:rPr lang="en-IN" sz="2400" dirty="0" smtClean="0"/>
              <a:t>,</a:t>
            </a:r>
            <a:r>
              <a:rPr lang="en-US" sz="2400" b="1" dirty="0" err="1" smtClean="0"/>
              <a:t>Employer_name</a:t>
            </a:r>
            <a:r>
              <a:rPr lang="en-IN" sz="2400" dirty="0" smtClean="0"/>
              <a:t>,</a:t>
            </a:r>
            <a:r>
              <a:rPr lang="en-US" sz="2400" b="1" dirty="0" err="1" smtClean="0"/>
              <a:t>Job_title</a:t>
            </a:r>
            <a:r>
              <a:rPr lang="en-IN" sz="2400" dirty="0" smtClean="0"/>
              <a:t>,</a:t>
            </a:r>
          </a:p>
          <a:p>
            <a:pPr algn="just"/>
            <a:r>
              <a:rPr lang="en-US" sz="2400" b="1" dirty="0" smtClean="0"/>
              <a:t>   </a:t>
            </a:r>
            <a:r>
              <a:rPr lang="en-US" sz="2400" b="1" dirty="0" err="1" smtClean="0"/>
              <a:t>Soc_name</a:t>
            </a:r>
            <a:r>
              <a:rPr lang="en-IN" sz="2400" dirty="0" smtClean="0"/>
              <a:t>,</a:t>
            </a:r>
            <a:r>
              <a:rPr lang="en-US" sz="2400" b="1" dirty="0" err="1" smtClean="0"/>
              <a:t>Soc_code</a:t>
            </a:r>
            <a:r>
              <a:rPr lang="en-IN" sz="2400" dirty="0" smtClean="0"/>
              <a:t>,</a:t>
            </a:r>
            <a:r>
              <a:rPr lang="en-US" sz="2400" b="1" dirty="0" err="1" smtClean="0"/>
              <a:t>Job_title,Full_time_position</a:t>
            </a:r>
            <a:r>
              <a:rPr lang="en-IN" sz="2400" dirty="0" smtClean="0"/>
              <a:t>,</a:t>
            </a:r>
            <a:r>
              <a:rPr lang="en-US" sz="2400" b="1" dirty="0" err="1" smtClean="0"/>
              <a:t>Previling_wages</a:t>
            </a:r>
            <a:r>
              <a:rPr lang="en-IN" sz="2400" dirty="0" smtClean="0"/>
              <a:t>,</a:t>
            </a:r>
            <a:r>
              <a:rPr lang="en-US" sz="2400" b="1" dirty="0" smtClean="0"/>
              <a:t>Year</a:t>
            </a:r>
            <a:r>
              <a:rPr lang="en-IN" sz="2400" dirty="0" smtClean="0"/>
              <a:t>,</a:t>
            </a:r>
            <a:r>
              <a:rPr lang="en-US" sz="2400" b="1" dirty="0" err="1" smtClean="0"/>
              <a:t>Work_site</a:t>
            </a:r>
            <a:r>
              <a:rPr lang="en-IN" sz="2400" dirty="0" smtClean="0"/>
              <a:t>,</a:t>
            </a:r>
            <a:r>
              <a:rPr lang="en-US" sz="2400" b="1" dirty="0" smtClean="0"/>
              <a:t>Lon</a:t>
            </a:r>
            <a:r>
              <a:rPr lang="en-IN" sz="2400" dirty="0" smtClean="0"/>
              <a:t>,</a:t>
            </a:r>
            <a:r>
              <a:rPr lang="en-US" sz="2400" b="1" dirty="0" err="1" smtClean="0"/>
              <a:t>Lat</a:t>
            </a:r>
            <a:r>
              <a:rPr lang="en-US" sz="2400" b="1" dirty="0" smtClean="0"/>
              <a:t> .</a:t>
            </a:r>
            <a:endParaRPr lang="en-IN" sz="2400" dirty="0" smtClean="0"/>
          </a:p>
          <a:p>
            <a:pPr algn="just"/>
            <a:r>
              <a:rPr lang="en-US" b="1" dirty="0" smtClean="0"/>
              <a:t> 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66" y="489397"/>
            <a:ext cx="298254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TOOLS USED: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5307" y="2092468"/>
            <a:ext cx="12024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/>
              <a:t>MAPREDUCE-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/>
              <a:t>PIG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/>
              <a:t>SQOOP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/>
              <a:t>HIVE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122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913" y="437882"/>
            <a:ext cx="5180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BENEFIT OF H1B VISA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83339" y="1207323"/>
            <a:ext cx="113291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Everyone, including immigrants, benefits from investments in education, health care, and jobs that are distributed based on census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 And census data are also used in ways that are of special importance to immigrants, including: finding the talented persons in each and every country by giving high pay.</a:t>
            </a:r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country economy gets improved because of those  immigrants</a:t>
            </a:r>
            <a:r>
              <a:rPr lang="en-IN" sz="2800" b="1" dirty="0" smtClean="0"/>
              <a:t> a</a:t>
            </a:r>
            <a:r>
              <a:rPr lang="en-US" sz="2800" b="1" dirty="0" err="1" smtClean="0"/>
              <a:t>nd</a:t>
            </a:r>
            <a:r>
              <a:rPr lang="en-US" sz="2800" b="1" dirty="0" smtClean="0"/>
              <a:t> the technology gets proved</a:t>
            </a:r>
            <a:r>
              <a:rPr lang="en-IN" sz="2800" b="1" dirty="0" smtClean="0"/>
              <a:t> </a:t>
            </a:r>
            <a:r>
              <a:rPr lang="en-US" sz="2800" b="1" dirty="0" smtClean="0"/>
              <a:t>standary of the people living in the country gets improved evaluating the effectiveness of equal opportunity employment programs and policies under the Civil Rights Act;  allocating funds school districts for children with limited English language proficiency. </a:t>
            </a:r>
            <a:endParaRPr lang="en-IN" sz="2800" b="1" dirty="0" smtClean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068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3679" y="2910625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502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644" cy="7103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3" y="666044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INDEX</a:t>
            </a:r>
            <a:endParaRPr lang="en-IN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75733" y="2077156"/>
            <a:ext cx="30046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/>
              <a:t>BIG DATA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HADOOP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BIG DATA IN REAL TIME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BIG DATA -4 V’S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HADOOP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HDFS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HDFS ARCHITECTURE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YARN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MAPREDUCE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PIG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HIVE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SQOOP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PROJECT OVERVIEW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TOOLS USED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BENEFITS OF H1B VISA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5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9358" cy="6864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44" y="519289"/>
            <a:ext cx="2487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BIG DATA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288" y="1715911"/>
            <a:ext cx="7326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Big data</a:t>
            </a:r>
            <a:r>
              <a:rPr lang="en-IN" sz="2400" dirty="0" smtClean="0"/>
              <a:t> is data sets that are so voluminous and complex.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Traditional data processing application software are inadequate to deal with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Big data challenges include capturing data, data </a:t>
            </a:r>
            <a:r>
              <a:rPr lang="en-IN" sz="2400" dirty="0" err="1" smtClean="0"/>
              <a:t>storage,dataanalysis,search</a:t>
            </a:r>
            <a:r>
              <a:rPr lang="en-IN" sz="2400" dirty="0" smtClean="0"/>
              <a:t>, sharing, transfer, visualization, querying, updating and information privacy.</a:t>
            </a:r>
          </a:p>
          <a:p>
            <a:pPr algn="just"/>
            <a:r>
              <a:rPr lang="en-IN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80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9" y="0"/>
            <a:ext cx="12233259" cy="694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" y="240030"/>
            <a:ext cx="5506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BIG DATA IN REAL TIME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60070" y="1703070"/>
            <a:ext cx="6080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Public Sector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Healthcare contributions.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Learning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Insurance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Industrialized and Natural Resources.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Transportation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Banking Sectors and Fraud </a:t>
            </a:r>
            <a:r>
              <a:rPr lang="en-IN" sz="2800" dirty="0" smtClean="0"/>
              <a:t>Detection.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39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" y="411480"/>
            <a:ext cx="24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HADOOP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" y="188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6591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Apache </a:t>
            </a:r>
            <a:r>
              <a:rPr lang="en-US" sz="2800" b="1" dirty="0" err="1" smtClean="0"/>
              <a:t>Hadoop</a:t>
            </a:r>
            <a:r>
              <a:rPr lang="en-US" sz="2800" dirty="0" smtClean="0"/>
              <a:t>  is an open-source</a:t>
            </a:r>
            <a:r>
              <a:rPr lang="en-US" sz="2800" dirty="0"/>
              <a:t> </a:t>
            </a:r>
            <a:r>
              <a:rPr lang="en-US" sz="2800" dirty="0" smtClean="0"/>
              <a:t>software framework used for </a:t>
            </a:r>
          </a:p>
          <a:p>
            <a:pPr algn="just"/>
            <a:r>
              <a:rPr lang="en-US" sz="2800" dirty="0" smtClean="0"/>
              <a:t>     distributed storage and processing of dataset of  big data using the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 </a:t>
            </a:r>
            <a:r>
              <a:rPr lang="en-US" sz="2800" dirty="0" err="1" smtClean="0"/>
              <a:t>MapReduce</a:t>
            </a:r>
            <a:r>
              <a:rPr lang="en-US" sz="2800" dirty="0"/>
              <a:t> </a:t>
            </a:r>
            <a:r>
              <a:rPr lang="en-US" sz="2800" dirty="0" smtClean="0"/>
              <a:t> programming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The core of Apache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consists of a storage part, and a processing part  which is a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programming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This approach takes advantage of data locality, where nodes manipulate the data they have access 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01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3" y="399245"/>
            <a:ext cx="164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HDFS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25003" y="1168686"/>
            <a:ext cx="71735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COMPONENT:</a:t>
            </a:r>
            <a:r>
              <a:rPr lang="en-US" dirty="0" smtClean="0"/>
              <a:t>  </a:t>
            </a:r>
            <a:r>
              <a:rPr lang="en-US" sz="2400" b="1" dirty="0" smtClean="0"/>
              <a:t>Master </a:t>
            </a:r>
            <a:r>
              <a:rPr lang="en-US" sz="2400" b="1" dirty="0"/>
              <a:t>Node</a:t>
            </a:r>
          </a:p>
          <a:p>
            <a:pPr lvl="1"/>
            <a:r>
              <a:rPr lang="en-US" sz="2400" b="1" dirty="0" smtClean="0"/>
              <a:t>                                 Slave </a:t>
            </a:r>
            <a:r>
              <a:rPr lang="en-US" sz="2400" b="1" dirty="0"/>
              <a:t>Node</a:t>
            </a:r>
          </a:p>
          <a:p>
            <a:pPr lvl="1"/>
            <a:endParaRPr lang="en-US" dirty="0"/>
          </a:p>
          <a:p>
            <a:pPr lvl="1"/>
            <a:r>
              <a:rPr lang="en-US" sz="2400" b="1" dirty="0"/>
              <a:t>Master Node(Name Node):-</a:t>
            </a:r>
          </a:p>
          <a:p>
            <a:pPr lvl="1"/>
            <a:r>
              <a:rPr lang="en-US" sz="2400" b="1" dirty="0"/>
              <a:t>	- Manages a caption of each data nodes in the </a:t>
            </a:r>
            <a:r>
              <a:rPr lang="en-US" sz="2400" b="1" dirty="0" err="1"/>
              <a:t>hdfs</a:t>
            </a:r>
            <a:r>
              <a:rPr lang="en-US" sz="2400" b="1" dirty="0"/>
              <a:t> storage.</a:t>
            </a:r>
          </a:p>
          <a:p>
            <a:pPr lvl="1"/>
            <a:r>
              <a:rPr lang="en-US" sz="2400" b="1" dirty="0"/>
              <a:t>	</a:t>
            </a:r>
          </a:p>
          <a:p>
            <a:pPr lvl="1"/>
            <a:r>
              <a:rPr lang="en-US" sz="2400" b="1" dirty="0"/>
              <a:t>Slave Node(Data Node):-</a:t>
            </a:r>
          </a:p>
          <a:p>
            <a:pPr lvl="1"/>
            <a:r>
              <a:rPr lang="en-US" sz="2400" b="1" dirty="0"/>
              <a:t>	- Contains the actual data in the </a:t>
            </a:r>
            <a:r>
              <a:rPr lang="en-US" sz="2400" b="1" dirty="0" err="1"/>
              <a:t>hdfs</a:t>
            </a:r>
            <a:r>
              <a:rPr lang="en-US" sz="2400" b="1" dirty="0"/>
              <a:t> storage.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604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55</cp:revision>
  <dcterms:created xsi:type="dcterms:W3CDTF">2018-01-22T14:45:20Z</dcterms:created>
  <dcterms:modified xsi:type="dcterms:W3CDTF">2018-01-24T01:54:16Z</dcterms:modified>
</cp:coreProperties>
</file>