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121E-4D4B-0EF1-15E0-A1DBD25203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7AB687-F314-9B05-2B7D-C5CE14E5E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3980C7-A769-41D2-8B8D-A7B7F8AFA0D9}"/>
              </a:ext>
            </a:extLst>
          </p:cNvPr>
          <p:cNvSpPr>
            <a:spLocks noGrp="1"/>
          </p:cNvSpPr>
          <p:nvPr>
            <p:ph type="dt" sz="half" idx="10"/>
          </p:nvPr>
        </p:nvSpPr>
        <p:spPr/>
        <p:txBody>
          <a:bodyPr/>
          <a:lstStyle/>
          <a:p>
            <a:fld id="{6CA4CEC7-2C71-47FE-9584-6F1B317008B2}" type="datetimeFigureOut">
              <a:rPr lang="en-IN" smtClean="0"/>
              <a:t>21-07-2022</a:t>
            </a:fld>
            <a:endParaRPr lang="en-IN"/>
          </a:p>
        </p:txBody>
      </p:sp>
      <p:sp>
        <p:nvSpPr>
          <p:cNvPr id="5" name="Footer Placeholder 4">
            <a:extLst>
              <a:ext uri="{FF2B5EF4-FFF2-40B4-BE49-F238E27FC236}">
                <a16:creationId xmlns:a16="http://schemas.microsoft.com/office/drawing/2014/main" id="{B0268555-4975-CB5B-2320-21461FE26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A4DD1F-78E5-8196-A4AE-42425D7062A2}"/>
              </a:ext>
            </a:extLst>
          </p:cNvPr>
          <p:cNvSpPr>
            <a:spLocks noGrp="1"/>
          </p:cNvSpPr>
          <p:nvPr>
            <p:ph type="sldNum" sz="quarter" idx="12"/>
          </p:nvPr>
        </p:nvSpPr>
        <p:spPr/>
        <p:txBody>
          <a:bodyPr/>
          <a:lstStyle/>
          <a:p>
            <a:fld id="{ABB8D387-B9E4-4EB0-A518-08B26EF30CFB}" type="slidenum">
              <a:rPr lang="en-IN" smtClean="0"/>
              <a:t>‹#›</a:t>
            </a:fld>
            <a:endParaRPr lang="en-IN"/>
          </a:p>
        </p:txBody>
      </p:sp>
    </p:spTree>
    <p:extLst>
      <p:ext uri="{BB962C8B-B14F-4D97-AF65-F5344CB8AC3E}">
        <p14:creationId xmlns:p14="http://schemas.microsoft.com/office/powerpoint/2010/main" val="225724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D9CF-2CF9-788B-A6FB-FCFEF60675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092CAC-5C73-B13F-422C-F3C20BED6B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6865A-017A-87D4-C20E-A91BD14C1401}"/>
              </a:ext>
            </a:extLst>
          </p:cNvPr>
          <p:cNvSpPr>
            <a:spLocks noGrp="1"/>
          </p:cNvSpPr>
          <p:nvPr>
            <p:ph type="dt" sz="half" idx="10"/>
          </p:nvPr>
        </p:nvSpPr>
        <p:spPr/>
        <p:txBody>
          <a:bodyPr/>
          <a:lstStyle/>
          <a:p>
            <a:fld id="{6CA4CEC7-2C71-47FE-9584-6F1B317008B2}" type="datetimeFigureOut">
              <a:rPr lang="en-IN" smtClean="0"/>
              <a:t>21-07-2022</a:t>
            </a:fld>
            <a:endParaRPr lang="en-IN"/>
          </a:p>
        </p:txBody>
      </p:sp>
      <p:sp>
        <p:nvSpPr>
          <p:cNvPr id="5" name="Footer Placeholder 4">
            <a:extLst>
              <a:ext uri="{FF2B5EF4-FFF2-40B4-BE49-F238E27FC236}">
                <a16:creationId xmlns:a16="http://schemas.microsoft.com/office/drawing/2014/main" id="{DEF9F89F-A1E8-F3D4-DC05-8B2A137CB0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B8E72F-6820-9465-3503-DDDA400F7320}"/>
              </a:ext>
            </a:extLst>
          </p:cNvPr>
          <p:cNvSpPr>
            <a:spLocks noGrp="1"/>
          </p:cNvSpPr>
          <p:nvPr>
            <p:ph type="sldNum" sz="quarter" idx="12"/>
          </p:nvPr>
        </p:nvSpPr>
        <p:spPr/>
        <p:txBody>
          <a:bodyPr/>
          <a:lstStyle/>
          <a:p>
            <a:fld id="{ABB8D387-B9E4-4EB0-A518-08B26EF30CFB}" type="slidenum">
              <a:rPr lang="en-IN" smtClean="0"/>
              <a:t>‹#›</a:t>
            </a:fld>
            <a:endParaRPr lang="en-IN"/>
          </a:p>
        </p:txBody>
      </p:sp>
    </p:spTree>
    <p:extLst>
      <p:ext uri="{BB962C8B-B14F-4D97-AF65-F5344CB8AC3E}">
        <p14:creationId xmlns:p14="http://schemas.microsoft.com/office/powerpoint/2010/main" val="3651790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7AAB9-E541-C185-F131-E181D127A6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D15EA6-45A0-D5BE-919B-6FC1CBF622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284D9B-C16D-05D3-1CEE-6EAA87AD46DB}"/>
              </a:ext>
            </a:extLst>
          </p:cNvPr>
          <p:cNvSpPr>
            <a:spLocks noGrp="1"/>
          </p:cNvSpPr>
          <p:nvPr>
            <p:ph type="dt" sz="half" idx="10"/>
          </p:nvPr>
        </p:nvSpPr>
        <p:spPr/>
        <p:txBody>
          <a:bodyPr/>
          <a:lstStyle/>
          <a:p>
            <a:fld id="{6CA4CEC7-2C71-47FE-9584-6F1B317008B2}" type="datetimeFigureOut">
              <a:rPr lang="en-IN" smtClean="0"/>
              <a:t>21-07-2022</a:t>
            </a:fld>
            <a:endParaRPr lang="en-IN"/>
          </a:p>
        </p:txBody>
      </p:sp>
      <p:sp>
        <p:nvSpPr>
          <p:cNvPr id="5" name="Footer Placeholder 4">
            <a:extLst>
              <a:ext uri="{FF2B5EF4-FFF2-40B4-BE49-F238E27FC236}">
                <a16:creationId xmlns:a16="http://schemas.microsoft.com/office/drawing/2014/main" id="{5524AAAE-48AA-3254-D59E-B276963614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50AFF-FC00-2477-538D-5874EB7C9970}"/>
              </a:ext>
            </a:extLst>
          </p:cNvPr>
          <p:cNvSpPr>
            <a:spLocks noGrp="1"/>
          </p:cNvSpPr>
          <p:nvPr>
            <p:ph type="sldNum" sz="quarter" idx="12"/>
          </p:nvPr>
        </p:nvSpPr>
        <p:spPr/>
        <p:txBody>
          <a:bodyPr/>
          <a:lstStyle/>
          <a:p>
            <a:fld id="{ABB8D387-B9E4-4EB0-A518-08B26EF30CFB}" type="slidenum">
              <a:rPr lang="en-IN" smtClean="0"/>
              <a:t>‹#›</a:t>
            </a:fld>
            <a:endParaRPr lang="en-IN"/>
          </a:p>
        </p:txBody>
      </p:sp>
    </p:spTree>
    <p:extLst>
      <p:ext uri="{BB962C8B-B14F-4D97-AF65-F5344CB8AC3E}">
        <p14:creationId xmlns:p14="http://schemas.microsoft.com/office/powerpoint/2010/main" val="173395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9257-ED90-67CE-4298-0F8F05DE2B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DD7D69-AA85-E7AE-E0B2-0A8E23C3D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B38A14-A9F9-7C36-992A-8ABA7F71C6A0}"/>
              </a:ext>
            </a:extLst>
          </p:cNvPr>
          <p:cNvSpPr>
            <a:spLocks noGrp="1"/>
          </p:cNvSpPr>
          <p:nvPr>
            <p:ph type="dt" sz="half" idx="10"/>
          </p:nvPr>
        </p:nvSpPr>
        <p:spPr/>
        <p:txBody>
          <a:bodyPr/>
          <a:lstStyle/>
          <a:p>
            <a:fld id="{6CA4CEC7-2C71-47FE-9584-6F1B317008B2}" type="datetimeFigureOut">
              <a:rPr lang="en-IN" smtClean="0"/>
              <a:t>21-07-2022</a:t>
            </a:fld>
            <a:endParaRPr lang="en-IN"/>
          </a:p>
        </p:txBody>
      </p:sp>
      <p:sp>
        <p:nvSpPr>
          <p:cNvPr id="5" name="Footer Placeholder 4">
            <a:extLst>
              <a:ext uri="{FF2B5EF4-FFF2-40B4-BE49-F238E27FC236}">
                <a16:creationId xmlns:a16="http://schemas.microsoft.com/office/drawing/2014/main" id="{64C4405E-C250-8E59-38E3-8D557E02F2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DE9B5-F708-2035-D96C-119B9DB23AF1}"/>
              </a:ext>
            </a:extLst>
          </p:cNvPr>
          <p:cNvSpPr>
            <a:spLocks noGrp="1"/>
          </p:cNvSpPr>
          <p:nvPr>
            <p:ph type="sldNum" sz="quarter" idx="12"/>
          </p:nvPr>
        </p:nvSpPr>
        <p:spPr/>
        <p:txBody>
          <a:bodyPr/>
          <a:lstStyle/>
          <a:p>
            <a:fld id="{ABB8D387-B9E4-4EB0-A518-08B26EF30CFB}" type="slidenum">
              <a:rPr lang="en-IN" smtClean="0"/>
              <a:t>‹#›</a:t>
            </a:fld>
            <a:endParaRPr lang="en-IN"/>
          </a:p>
        </p:txBody>
      </p:sp>
    </p:spTree>
    <p:extLst>
      <p:ext uri="{BB962C8B-B14F-4D97-AF65-F5344CB8AC3E}">
        <p14:creationId xmlns:p14="http://schemas.microsoft.com/office/powerpoint/2010/main" val="14973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0A08-F200-E3E8-C9A5-5F5378113A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81A0C3-01AF-860C-3D6D-C10998025D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FFD951-37CF-139E-0B4F-C0B77A94C714}"/>
              </a:ext>
            </a:extLst>
          </p:cNvPr>
          <p:cNvSpPr>
            <a:spLocks noGrp="1"/>
          </p:cNvSpPr>
          <p:nvPr>
            <p:ph type="dt" sz="half" idx="10"/>
          </p:nvPr>
        </p:nvSpPr>
        <p:spPr/>
        <p:txBody>
          <a:bodyPr/>
          <a:lstStyle/>
          <a:p>
            <a:fld id="{6CA4CEC7-2C71-47FE-9584-6F1B317008B2}" type="datetimeFigureOut">
              <a:rPr lang="en-IN" smtClean="0"/>
              <a:t>21-07-2022</a:t>
            </a:fld>
            <a:endParaRPr lang="en-IN"/>
          </a:p>
        </p:txBody>
      </p:sp>
      <p:sp>
        <p:nvSpPr>
          <p:cNvPr id="5" name="Footer Placeholder 4">
            <a:extLst>
              <a:ext uri="{FF2B5EF4-FFF2-40B4-BE49-F238E27FC236}">
                <a16:creationId xmlns:a16="http://schemas.microsoft.com/office/drawing/2014/main" id="{6417ABFA-6B06-3D50-C785-5FAE6D247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12D072-BCBD-3056-393B-35148ECD8074}"/>
              </a:ext>
            </a:extLst>
          </p:cNvPr>
          <p:cNvSpPr>
            <a:spLocks noGrp="1"/>
          </p:cNvSpPr>
          <p:nvPr>
            <p:ph type="sldNum" sz="quarter" idx="12"/>
          </p:nvPr>
        </p:nvSpPr>
        <p:spPr/>
        <p:txBody>
          <a:bodyPr/>
          <a:lstStyle/>
          <a:p>
            <a:fld id="{ABB8D387-B9E4-4EB0-A518-08B26EF30CFB}" type="slidenum">
              <a:rPr lang="en-IN" smtClean="0"/>
              <a:t>‹#›</a:t>
            </a:fld>
            <a:endParaRPr lang="en-IN"/>
          </a:p>
        </p:txBody>
      </p:sp>
    </p:spTree>
    <p:extLst>
      <p:ext uri="{BB962C8B-B14F-4D97-AF65-F5344CB8AC3E}">
        <p14:creationId xmlns:p14="http://schemas.microsoft.com/office/powerpoint/2010/main" val="312528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8EDB-0E6A-BA97-89D6-CC728F5238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89DD0A-5DDE-4267-C7D5-97CB8B24B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878670-98BB-AC5D-6C3B-E3BB0D6A09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57B022-199F-04D3-5A4F-C087515FA133}"/>
              </a:ext>
            </a:extLst>
          </p:cNvPr>
          <p:cNvSpPr>
            <a:spLocks noGrp="1"/>
          </p:cNvSpPr>
          <p:nvPr>
            <p:ph type="dt" sz="half" idx="10"/>
          </p:nvPr>
        </p:nvSpPr>
        <p:spPr/>
        <p:txBody>
          <a:bodyPr/>
          <a:lstStyle/>
          <a:p>
            <a:fld id="{6CA4CEC7-2C71-47FE-9584-6F1B317008B2}" type="datetimeFigureOut">
              <a:rPr lang="en-IN" smtClean="0"/>
              <a:t>21-07-2022</a:t>
            </a:fld>
            <a:endParaRPr lang="en-IN"/>
          </a:p>
        </p:txBody>
      </p:sp>
      <p:sp>
        <p:nvSpPr>
          <p:cNvPr id="6" name="Footer Placeholder 5">
            <a:extLst>
              <a:ext uri="{FF2B5EF4-FFF2-40B4-BE49-F238E27FC236}">
                <a16:creationId xmlns:a16="http://schemas.microsoft.com/office/drawing/2014/main" id="{61F59CA8-056F-60E1-0036-BDE2C32D2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60A152-3528-1DF5-7584-7C344F1394E7}"/>
              </a:ext>
            </a:extLst>
          </p:cNvPr>
          <p:cNvSpPr>
            <a:spLocks noGrp="1"/>
          </p:cNvSpPr>
          <p:nvPr>
            <p:ph type="sldNum" sz="quarter" idx="12"/>
          </p:nvPr>
        </p:nvSpPr>
        <p:spPr/>
        <p:txBody>
          <a:bodyPr/>
          <a:lstStyle/>
          <a:p>
            <a:fld id="{ABB8D387-B9E4-4EB0-A518-08B26EF30CFB}" type="slidenum">
              <a:rPr lang="en-IN" smtClean="0"/>
              <a:t>‹#›</a:t>
            </a:fld>
            <a:endParaRPr lang="en-IN"/>
          </a:p>
        </p:txBody>
      </p:sp>
    </p:spTree>
    <p:extLst>
      <p:ext uri="{BB962C8B-B14F-4D97-AF65-F5344CB8AC3E}">
        <p14:creationId xmlns:p14="http://schemas.microsoft.com/office/powerpoint/2010/main" val="424133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1EBC-2DA0-2BE7-12B3-20A2AA792E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39E193-93D0-C127-47CA-CCEF92F5C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7C36A7-D882-A35C-1942-6B5EED21D0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34FC36-A4EB-02D9-E7DA-CDD685F12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09EE9D-72B1-0D75-36C3-6C5AA431A3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FCFE84-7A36-575E-3CAE-AE0FD320C50F}"/>
              </a:ext>
            </a:extLst>
          </p:cNvPr>
          <p:cNvSpPr>
            <a:spLocks noGrp="1"/>
          </p:cNvSpPr>
          <p:nvPr>
            <p:ph type="dt" sz="half" idx="10"/>
          </p:nvPr>
        </p:nvSpPr>
        <p:spPr/>
        <p:txBody>
          <a:bodyPr/>
          <a:lstStyle/>
          <a:p>
            <a:fld id="{6CA4CEC7-2C71-47FE-9584-6F1B317008B2}" type="datetimeFigureOut">
              <a:rPr lang="en-IN" smtClean="0"/>
              <a:t>21-07-2022</a:t>
            </a:fld>
            <a:endParaRPr lang="en-IN"/>
          </a:p>
        </p:txBody>
      </p:sp>
      <p:sp>
        <p:nvSpPr>
          <p:cNvPr id="8" name="Footer Placeholder 7">
            <a:extLst>
              <a:ext uri="{FF2B5EF4-FFF2-40B4-BE49-F238E27FC236}">
                <a16:creationId xmlns:a16="http://schemas.microsoft.com/office/drawing/2014/main" id="{7C651B49-1E1C-3D89-7A97-B8E8922437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9CED78-B617-C122-A1D8-70D8954EC7BD}"/>
              </a:ext>
            </a:extLst>
          </p:cNvPr>
          <p:cNvSpPr>
            <a:spLocks noGrp="1"/>
          </p:cNvSpPr>
          <p:nvPr>
            <p:ph type="sldNum" sz="quarter" idx="12"/>
          </p:nvPr>
        </p:nvSpPr>
        <p:spPr/>
        <p:txBody>
          <a:bodyPr/>
          <a:lstStyle/>
          <a:p>
            <a:fld id="{ABB8D387-B9E4-4EB0-A518-08B26EF30CFB}" type="slidenum">
              <a:rPr lang="en-IN" smtClean="0"/>
              <a:t>‹#›</a:t>
            </a:fld>
            <a:endParaRPr lang="en-IN"/>
          </a:p>
        </p:txBody>
      </p:sp>
    </p:spTree>
    <p:extLst>
      <p:ext uri="{BB962C8B-B14F-4D97-AF65-F5344CB8AC3E}">
        <p14:creationId xmlns:p14="http://schemas.microsoft.com/office/powerpoint/2010/main" val="2824568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2A0D-20CE-0BDD-B64C-AD280C3093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9E35DD-754C-B1BF-C21B-F7A137A63375}"/>
              </a:ext>
            </a:extLst>
          </p:cNvPr>
          <p:cNvSpPr>
            <a:spLocks noGrp="1"/>
          </p:cNvSpPr>
          <p:nvPr>
            <p:ph type="dt" sz="half" idx="10"/>
          </p:nvPr>
        </p:nvSpPr>
        <p:spPr/>
        <p:txBody>
          <a:bodyPr/>
          <a:lstStyle/>
          <a:p>
            <a:fld id="{6CA4CEC7-2C71-47FE-9584-6F1B317008B2}" type="datetimeFigureOut">
              <a:rPr lang="en-IN" smtClean="0"/>
              <a:t>21-07-2022</a:t>
            </a:fld>
            <a:endParaRPr lang="en-IN"/>
          </a:p>
        </p:txBody>
      </p:sp>
      <p:sp>
        <p:nvSpPr>
          <p:cNvPr id="4" name="Footer Placeholder 3">
            <a:extLst>
              <a:ext uri="{FF2B5EF4-FFF2-40B4-BE49-F238E27FC236}">
                <a16:creationId xmlns:a16="http://schemas.microsoft.com/office/drawing/2014/main" id="{B525888C-3ACA-92AA-847C-5AE0449AF6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1AA610-0004-7E01-5723-B31E20F03B90}"/>
              </a:ext>
            </a:extLst>
          </p:cNvPr>
          <p:cNvSpPr>
            <a:spLocks noGrp="1"/>
          </p:cNvSpPr>
          <p:nvPr>
            <p:ph type="sldNum" sz="quarter" idx="12"/>
          </p:nvPr>
        </p:nvSpPr>
        <p:spPr/>
        <p:txBody>
          <a:bodyPr/>
          <a:lstStyle/>
          <a:p>
            <a:fld id="{ABB8D387-B9E4-4EB0-A518-08B26EF30CFB}" type="slidenum">
              <a:rPr lang="en-IN" smtClean="0"/>
              <a:t>‹#›</a:t>
            </a:fld>
            <a:endParaRPr lang="en-IN"/>
          </a:p>
        </p:txBody>
      </p:sp>
    </p:spTree>
    <p:extLst>
      <p:ext uri="{BB962C8B-B14F-4D97-AF65-F5344CB8AC3E}">
        <p14:creationId xmlns:p14="http://schemas.microsoft.com/office/powerpoint/2010/main" val="389520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712F82-B164-0C66-9242-06129788BBC6}"/>
              </a:ext>
            </a:extLst>
          </p:cNvPr>
          <p:cNvSpPr>
            <a:spLocks noGrp="1"/>
          </p:cNvSpPr>
          <p:nvPr>
            <p:ph type="dt" sz="half" idx="10"/>
          </p:nvPr>
        </p:nvSpPr>
        <p:spPr/>
        <p:txBody>
          <a:bodyPr/>
          <a:lstStyle/>
          <a:p>
            <a:fld id="{6CA4CEC7-2C71-47FE-9584-6F1B317008B2}" type="datetimeFigureOut">
              <a:rPr lang="en-IN" smtClean="0"/>
              <a:t>21-07-2022</a:t>
            </a:fld>
            <a:endParaRPr lang="en-IN"/>
          </a:p>
        </p:txBody>
      </p:sp>
      <p:sp>
        <p:nvSpPr>
          <p:cNvPr id="3" name="Footer Placeholder 2">
            <a:extLst>
              <a:ext uri="{FF2B5EF4-FFF2-40B4-BE49-F238E27FC236}">
                <a16:creationId xmlns:a16="http://schemas.microsoft.com/office/drawing/2014/main" id="{EA9DE139-0A31-AC56-4B11-045C0C7EAF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015195-6EDE-250C-821F-896E1B1CB6A1}"/>
              </a:ext>
            </a:extLst>
          </p:cNvPr>
          <p:cNvSpPr>
            <a:spLocks noGrp="1"/>
          </p:cNvSpPr>
          <p:nvPr>
            <p:ph type="sldNum" sz="quarter" idx="12"/>
          </p:nvPr>
        </p:nvSpPr>
        <p:spPr/>
        <p:txBody>
          <a:bodyPr/>
          <a:lstStyle/>
          <a:p>
            <a:fld id="{ABB8D387-B9E4-4EB0-A518-08B26EF30CFB}" type="slidenum">
              <a:rPr lang="en-IN" smtClean="0"/>
              <a:t>‹#›</a:t>
            </a:fld>
            <a:endParaRPr lang="en-IN"/>
          </a:p>
        </p:txBody>
      </p:sp>
    </p:spTree>
    <p:extLst>
      <p:ext uri="{BB962C8B-B14F-4D97-AF65-F5344CB8AC3E}">
        <p14:creationId xmlns:p14="http://schemas.microsoft.com/office/powerpoint/2010/main" val="175721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D7FD-B529-A77F-1FA0-8CB4348D0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037241-4DDD-AF7B-1705-ADB2F84EF3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061ADF-C55D-8D01-3533-D323AD9B6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BA595-285B-FD35-8FC7-26C247F3F70D}"/>
              </a:ext>
            </a:extLst>
          </p:cNvPr>
          <p:cNvSpPr>
            <a:spLocks noGrp="1"/>
          </p:cNvSpPr>
          <p:nvPr>
            <p:ph type="dt" sz="half" idx="10"/>
          </p:nvPr>
        </p:nvSpPr>
        <p:spPr/>
        <p:txBody>
          <a:bodyPr/>
          <a:lstStyle/>
          <a:p>
            <a:fld id="{6CA4CEC7-2C71-47FE-9584-6F1B317008B2}" type="datetimeFigureOut">
              <a:rPr lang="en-IN" smtClean="0"/>
              <a:t>21-07-2022</a:t>
            </a:fld>
            <a:endParaRPr lang="en-IN"/>
          </a:p>
        </p:txBody>
      </p:sp>
      <p:sp>
        <p:nvSpPr>
          <p:cNvPr id="6" name="Footer Placeholder 5">
            <a:extLst>
              <a:ext uri="{FF2B5EF4-FFF2-40B4-BE49-F238E27FC236}">
                <a16:creationId xmlns:a16="http://schemas.microsoft.com/office/drawing/2014/main" id="{2A7E839C-B760-6467-7FB7-26560B6DE4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C5636-2D4C-542C-F207-980D339D9691}"/>
              </a:ext>
            </a:extLst>
          </p:cNvPr>
          <p:cNvSpPr>
            <a:spLocks noGrp="1"/>
          </p:cNvSpPr>
          <p:nvPr>
            <p:ph type="sldNum" sz="quarter" idx="12"/>
          </p:nvPr>
        </p:nvSpPr>
        <p:spPr/>
        <p:txBody>
          <a:bodyPr/>
          <a:lstStyle/>
          <a:p>
            <a:fld id="{ABB8D387-B9E4-4EB0-A518-08B26EF30CFB}" type="slidenum">
              <a:rPr lang="en-IN" smtClean="0"/>
              <a:t>‹#›</a:t>
            </a:fld>
            <a:endParaRPr lang="en-IN"/>
          </a:p>
        </p:txBody>
      </p:sp>
    </p:spTree>
    <p:extLst>
      <p:ext uri="{BB962C8B-B14F-4D97-AF65-F5344CB8AC3E}">
        <p14:creationId xmlns:p14="http://schemas.microsoft.com/office/powerpoint/2010/main" val="3296757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37C8-89A0-60EE-EC2D-FEB7DD03D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F395A6-495A-F831-5D0D-7F2A25481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E61043-BB82-7714-5560-EFD744A59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98C5F-213F-668A-A3AB-276B261933F8}"/>
              </a:ext>
            </a:extLst>
          </p:cNvPr>
          <p:cNvSpPr>
            <a:spLocks noGrp="1"/>
          </p:cNvSpPr>
          <p:nvPr>
            <p:ph type="dt" sz="half" idx="10"/>
          </p:nvPr>
        </p:nvSpPr>
        <p:spPr/>
        <p:txBody>
          <a:bodyPr/>
          <a:lstStyle/>
          <a:p>
            <a:fld id="{6CA4CEC7-2C71-47FE-9584-6F1B317008B2}" type="datetimeFigureOut">
              <a:rPr lang="en-IN" smtClean="0"/>
              <a:t>21-07-2022</a:t>
            </a:fld>
            <a:endParaRPr lang="en-IN"/>
          </a:p>
        </p:txBody>
      </p:sp>
      <p:sp>
        <p:nvSpPr>
          <p:cNvPr id="6" name="Footer Placeholder 5">
            <a:extLst>
              <a:ext uri="{FF2B5EF4-FFF2-40B4-BE49-F238E27FC236}">
                <a16:creationId xmlns:a16="http://schemas.microsoft.com/office/drawing/2014/main" id="{07FECD10-11AE-4510-EB3F-CA486CFF3B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7CD81-AA72-385D-0826-839778F992CE}"/>
              </a:ext>
            </a:extLst>
          </p:cNvPr>
          <p:cNvSpPr>
            <a:spLocks noGrp="1"/>
          </p:cNvSpPr>
          <p:nvPr>
            <p:ph type="sldNum" sz="quarter" idx="12"/>
          </p:nvPr>
        </p:nvSpPr>
        <p:spPr/>
        <p:txBody>
          <a:bodyPr/>
          <a:lstStyle/>
          <a:p>
            <a:fld id="{ABB8D387-B9E4-4EB0-A518-08B26EF30CFB}" type="slidenum">
              <a:rPr lang="en-IN" smtClean="0"/>
              <a:t>‹#›</a:t>
            </a:fld>
            <a:endParaRPr lang="en-IN"/>
          </a:p>
        </p:txBody>
      </p:sp>
    </p:spTree>
    <p:extLst>
      <p:ext uri="{BB962C8B-B14F-4D97-AF65-F5344CB8AC3E}">
        <p14:creationId xmlns:p14="http://schemas.microsoft.com/office/powerpoint/2010/main" val="161868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C11C0-BC65-A3A2-118D-7881A960D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125288-8F37-8AFA-C851-434E566A59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C7C95C-FF95-D467-3264-F62EC5866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4CEC7-2C71-47FE-9584-6F1B317008B2}" type="datetimeFigureOut">
              <a:rPr lang="en-IN" smtClean="0"/>
              <a:t>21-07-2022</a:t>
            </a:fld>
            <a:endParaRPr lang="en-IN"/>
          </a:p>
        </p:txBody>
      </p:sp>
      <p:sp>
        <p:nvSpPr>
          <p:cNvPr id="5" name="Footer Placeholder 4">
            <a:extLst>
              <a:ext uri="{FF2B5EF4-FFF2-40B4-BE49-F238E27FC236}">
                <a16:creationId xmlns:a16="http://schemas.microsoft.com/office/drawing/2014/main" id="{3891AD42-4D35-80EE-7D59-B53D150CC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44DD57-F83C-D035-68DB-C4A3AEF23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8D387-B9E4-4EB0-A518-08B26EF30CFB}" type="slidenum">
              <a:rPr lang="en-IN" smtClean="0"/>
              <a:t>‹#›</a:t>
            </a:fld>
            <a:endParaRPr lang="en-IN"/>
          </a:p>
        </p:txBody>
      </p:sp>
    </p:spTree>
    <p:extLst>
      <p:ext uri="{BB962C8B-B14F-4D97-AF65-F5344CB8AC3E}">
        <p14:creationId xmlns:p14="http://schemas.microsoft.com/office/powerpoint/2010/main" val="2726118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FFF38-D255-C197-A96E-2E44E689D5FF}"/>
              </a:ext>
            </a:extLst>
          </p:cNvPr>
          <p:cNvSpPr txBox="1"/>
          <p:nvPr/>
        </p:nvSpPr>
        <p:spPr>
          <a:xfrm>
            <a:off x="301657" y="273377"/>
            <a:ext cx="262065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What is virtualization</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91BE5A0-9359-6BB9-8369-4D40B2271130}"/>
              </a:ext>
            </a:extLst>
          </p:cNvPr>
          <p:cNvSpPr txBox="1"/>
          <p:nvPr/>
        </p:nvSpPr>
        <p:spPr>
          <a:xfrm>
            <a:off x="160256" y="952312"/>
            <a:ext cx="10237508" cy="6217087"/>
          </a:xfrm>
          <a:prstGeom prst="rect">
            <a:avLst/>
          </a:prstGeom>
          <a:noFill/>
        </p:spPr>
        <p:txBody>
          <a:bodyPr wrap="square" rtlCol="0">
            <a:spAutoFit/>
          </a:bodyPr>
          <a:lstStyle/>
          <a:p>
            <a:r>
              <a:rPr lang="en-US" b="1" i="0" dirty="0">
                <a:solidFill>
                  <a:srgbClr val="333333"/>
                </a:solidFill>
                <a:effectLst/>
                <a:latin typeface="inter-bold"/>
              </a:rPr>
              <a:t>Virtualization</a:t>
            </a:r>
            <a:r>
              <a:rPr lang="en-US" b="0" i="0" dirty="0">
                <a:solidFill>
                  <a:srgbClr val="333333"/>
                </a:solidFill>
                <a:effectLst/>
                <a:latin typeface="inter-regular"/>
              </a:rPr>
              <a:t> is the "creation of a virtual (rather than actual) version of something, such as a server, a desktop, a storage device, an operating system or network resources".</a:t>
            </a:r>
          </a:p>
          <a:p>
            <a:endParaRPr lang="en-US" dirty="0">
              <a:solidFill>
                <a:srgbClr val="333333"/>
              </a:solidFill>
              <a:latin typeface="inter-regular"/>
            </a:endParaRPr>
          </a:p>
          <a:p>
            <a:pPr algn="just"/>
            <a:r>
              <a:rPr lang="en-US" b="0" i="0" dirty="0">
                <a:solidFill>
                  <a:srgbClr val="610B38"/>
                </a:solidFill>
                <a:effectLst/>
                <a:latin typeface="erdana"/>
              </a:rPr>
              <a:t>Types of Virtualization:</a:t>
            </a:r>
          </a:p>
          <a:p>
            <a:pPr algn="just">
              <a:buFont typeface="+mj-lt"/>
              <a:buAutoNum type="arabicPeriod"/>
            </a:pPr>
            <a:r>
              <a:rPr lang="en-US" b="0" i="0" dirty="0">
                <a:solidFill>
                  <a:srgbClr val="000000"/>
                </a:solidFill>
                <a:effectLst/>
                <a:latin typeface="inter-regular"/>
              </a:rPr>
              <a:t>Hardware Virtualization.</a:t>
            </a:r>
          </a:p>
          <a:p>
            <a:pPr algn="just">
              <a:buFont typeface="+mj-lt"/>
              <a:buAutoNum type="arabicPeriod"/>
            </a:pPr>
            <a:r>
              <a:rPr lang="en-US" b="0" i="0" dirty="0">
                <a:solidFill>
                  <a:srgbClr val="000000"/>
                </a:solidFill>
                <a:effectLst/>
                <a:latin typeface="inter-regular"/>
              </a:rPr>
              <a:t>Operating system Virtualization.</a:t>
            </a:r>
          </a:p>
          <a:p>
            <a:pPr algn="just">
              <a:buFont typeface="+mj-lt"/>
              <a:buAutoNum type="arabicPeriod"/>
            </a:pPr>
            <a:r>
              <a:rPr lang="en-US" b="0" i="0" dirty="0">
                <a:solidFill>
                  <a:srgbClr val="000000"/>
                </a:solidFill>
                <a:effectLst/>
                <a:latin typeface="inter-regular"/>
              </a:rPr>
              <a:t>Server Virtualization.</a:t>
            </a:r>
          </a:p>
          <a:p>
            <a:pPr algn="just">
              <a:buFont typeface="+mj-lt"/>
              <a:buAutoNum type="arabicPeriod"/>
            </a:pPr>
            <a:r>
              <a:rPr lang="en-US" b="0" i="0" dirty="0">
                <a:solidFill>
                  <a:srgbClr val="000000"/>
                </a:solidFill>
                <a:effectLst/>
                <a:latin typeface="inter-regular"/>
              </a:rPr>
              <a:t>Storage Virtualization.</a:t>
            </a:r>
          </a:p>
          <a:p>
            <a:endParaRPr lang="en-US" dirty="0">
              <a:solidFill>
                <a:srgbClr val="333333"/>
              </a:solidFill>
              <a:latin typeface="inter-regular"/>
            </a:endParaRPr>
          </a:p>
          <a:p>
            <a:pPr algn="just"/>
            <a:r>
              <a:rPr lang="en-US" sz="2000" b="0" i="0" dirty="0">
                <a:solidFill>
                  <a:srgbClr val="610B4B"/>
                </a:solidFill>
                <a:effectLst/>
                <a:latin typeface="Times New Roman" panose="02020603050405020304" pitchFamily="18" charset="0"/>
                <a:cs typeface="Times New Roman" panose="02020603050405020304" pitchFamily="18" charset="0"/>
              </a:rPr>
              <a:t>1) Hardware Virtualization:</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When the virtual machine software or virtual machine manager </a:t>
            </a:r>
            <a:r>
              <a:rPr lang="en-US" sz="2000" b="0" i="1" dirty="0">
                <a:solidFill>
                  <a:srgbClr val="333333"/>
                </a:solidFill>
                <a:effectLst/>
                <a:latin typeface="Times New Roman" panose="02020603050405020304" pitchFamily="18" charset="0"/>
                <a:cs typeface="Times New Roman" panose="02020603050405020304" pitchFamily="18" charset="0"/>
              </a:rPr>
              <a:t>(VMM) is directly installed on the hardware system</a:t>
            </a:r>
            <a:r>
              <a:rPr lang="en-US" sz="2000" b="0" i="0" dirty="0">
                <a:solidFill>
                  <a:srgbClr val="333333"/>
                </a:solidFill>
                <a:effectLst/>
                <a:latin typeface="Times New Roman" panose="02020603050405020304" pitchFamily="18" charset="0"/>
                <a:cs typeface="Times New Roman" panose="02020603050405020304" pitchFamily="18" charset="0"/>
              </a:rPr>
              <a:t> is known as hardware virtualization.</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main job of hypervisor is to control and monitoring the processor, memory and other hardware resources.</a:t>
            </a:r>
          </a:p>
          <a:p>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b="0" i="0" dirty="0">
                <a:solidFill>
                  <a:srgbClr val="610B4B"/>
                </a:solidFill>
                <a:effectLst/>
                <a:latin typeface="Times New Roman" panose="02020603050405020304" pitchFamily="18" charset="0"/>
                <a:cs typeface="Times New Roman" panose="02020603050405020304" pitchFamily="18" charset="0"/>
              </a:rPr>
              <a:t>2) Operating System Virtualization:</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When the virtual machine software or virtual machine manager </a:t>
            </a:r>
            <a:r>
              <a:rPr lang="en-US" sz="2000" b="0" i="1" dirty="0">
                <a:solidFill>
                  <a:srgbClr val="333333"/>
                </a:solidFill>
                <a:effectLst/>
                <a:latin typeface="Times New Roman" panose="02020603050405020304" pitchFamily="18" charset="0"/>
                <a:cs typeface="Times New Roman" panose="02020603050405020304" pitchFamily="18" charset="0"/>
              </a:rPr>
              <a:t>(VMM) is installed on the Host operating system</a:t>
            </a:r>
            <a:r>
              <a:rPr lang="en-US" sz="2000" b="0" i="0" dirty="0">
                <a:solidFill>
                  <a:srgbClr val="333333"/>
                </a:solidFill>
                <a:effectLst/>
                <a:latin typeface="Times New Roman" panose="02020603050405020304" pitchFamily="18" charset="0"/>
                <a:cs typeface="Times New Roman" panose="02020603050405020304" pitchFamily="18" charset="0"/>
              </a:rPr>
              <a:t> instead of directly on the hardware system is known as operating system virtualization.</a:t>
            </a:r>
          </a:p>
          <a:p>
            <a:br>
              <a:rPr lang="en-US" dirty="0"/>
            </a:br>
            <a:endParaRPr lang="en-US" dirty="0">
              <a:solidFill>
                <a:srgbClr val="333333"/>
              </a:solidFill>
              <a:latin typeface="inter-regular"/>
            </a:endParaRPr>
          </a:p>
        </p:txBody>
      </p:sp>
    </p:spTree>
    <p:extLst>
      <p:ext uri="{BB962C8B-B14F-4D97-AF65-F5344CB8AC3E}">
        <p14:creationId xmlns:p14="http://schemas.microsoft.com/office/powerpoint/2010/main" val="335286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E65082-E629-8B6C-2CD4-F8916D5ECDA6}"/>
              </a:ext>
            </a:extLst>
          </p:cNvPr>
          <p:cNvSpPr txBox="1"/>
          <p:nvPr/>
        </p:nvSpPr>
        <p:spPr>
          <a:xfrm>
            <a:off x="810704" y="565608"/>
            <a:ext cx="9012025" cy="2831544"/>
          </a:xfrm>
          <a:prstGeom prst="rect">
            <a:avLst/>
          </a:prstGeom>
          <a:noFill/>
        </p:spPr>
        <p:txBody>
          <a:bodyPr wrap="square" rtlCol="0">
            <a:spAutoFit/>
          </a:bodyPr>
          <a:lstStyle/>
          <a:p>
            <a:pPr algn="just"/>
            <a:r>
              <a:rPr lang="en-US" sz="2000" b="0" i="0" dirty="0">
                <a:solidFill>
                  <a:srgbClr val="610B4B"/>
                </a:solidFill>
                <a:effectLst/>
                <a:latin typeface="Times New Roman" panose="02020603050405020304" pitchFamily="18" charset="0"/>
                <a:cs typeface="Times New Roman" panose="02020603050405020304" pitchFamily="18" charset="0"/>
              </a:rPr>
              <a:t>3) Server Virtualization:</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When the virtual machine software or virtual machine manager </a:t>
            </a:r>
            <a:r>
              <a:rPr lang="en-US" sz="2000" b="0" i="1" dirty="0">
                <a:solidFill>
                  <a:srgbClr val="333333"/>
                </a:solidFill>
                <a:effectLst/>
                <a:latin typeface="Times New Roman" panose="02020603050405020304" pitchFamily="18" charset="0"/>
                <a:cs typeface="Times New Roman" panose="02020603050405020304" pitchFamily="18" charset="0"/>
              </a:rPr>
              <a:t>(VMM) is directly installed on the Server system</a:t>
            </a:r>
            <a:r>
              <a:rPr lang="en-US" sz="2000" b="0" i="0" dirty="0">
                <a:solidFill>
                  <a:srgbClr val="333333"/>
                </a:solidFill>
                <a:effectLst/>
                <a:latin typeface="Times New Roman" panose="02020603050405020304" pitchFamily="18" charset="0"/>
                <a:cs typeface="Times New Roman" panose="02020603050405020304" pitchFamily="18" charset="0"/>
              </a:rPr>
              <a:t> is known as server virtualization.</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b="0" i="0" dirty="0">
                <a:solidFill>
                  <a:srgbClr val="610B4B"/>
                </a:solidFill>
                <a:effectLst/>
                <a:latin typeface="Times New Roman" panose="02020603050405020304" pitchFamily="18" charset="0"/>
                <a:cs typeface="Times New Roman" panose="02020603050405020304" pitchFamily="18" charset="0"/>
              </a:rPr>
              <a:t>4) Storage Virtualization:</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Storage virtualization is the </a:t>
            </a:r>
            <a:r>
              <a:rPr lang="en-US" sz="2000" b="0" i="1" dirty="0">
                <a:solidFill>
                  <a:srgbClr val="333333"/>
                </a:solidFill>
                <a:effectLst/>
                <a:latin typeface="Times New Roman" panose="02020603050405020304" pitchFamily="18" charset="0"/>
                <a:cs typeface="Times New Roman" panose="02020603050405020304" pitchFamily="18" charset="0"/>
              </a:rPr>
              <a:t>process of grouping the physical storage from multiple network storage devices so that it looks like a single storage device</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Storage virtualization is also implemented by using software applications.</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227366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948B9-88E1-02A1-745E-5BAC6CEA96B5}"/>
              </a:ext>
            </a:extLst>
          </p:cNvPr>
          <p:cNvSpPr txBox="1"/>
          <p:nvPr/>
        </p:nvSpPr>
        <p:spPr>
          <a:xfrm>
            <a:off x="406923" y="480767"/>
            <a:ext cx="11378153" cy="3231654"/>
          </a:xfrm>
          <a:prstGeom prst="rect">
            <a:avLst/>
          </a:prstGeom>
          <a:noFill/>
        </p:spPr>
        <p:txBody>
          <a:bodyPr wrap="square" rtlCol="0">
            <a:spAutoFit/>
          </a:bodyPr>
          <a:lstStyle/>
          <a:p>
            <a:pPr algn="just"/>
            <a:r>
              <a:rPr lang="en-US" sz="2400" b="0" i="0" dirty="0">
                <a:solidFill>
                  <a:srgbClr val="610B38"/>
                </a:solidFill>
                <a:effectLst/>
                <a:latin typeface="Times New Roman" panose="02020603050405020304" pitchFamily="18" charset="0"/>
                <a:cs typeface="Times New Roman" panose="02020603050405020304" pitchFamily="18" charset="0"/>
              </a:rPr>
              <a:t>What is a hypervisor</a:t>
            </a:r>
          </a:p>
          <a:p>
            <a:pPr algn="just"/>
            <a:endParaRPr lang="en-US" sz="2000" b="0" i="0" dirty="0">
              <a:solidFill>
                <a:srgbClr val="610B38"/>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A hypervisor, also known as a virtual machine monitor or VMM. The hypervisor is a piece of software that allows us to build and run virtual machines which are abbreviated as VMs.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A hypervisor allows a single host computer to support multiple virtual machines (VMs) by sharing resources including memory and processing.</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b="0" i="0" dirty="0">
                <a:solidFill>
                  <a:srgbClr val="202124"/>
                </a:solidFill>
                <a:effectLst/>
                <a:latin typeface="arial" panose="020B0604020202020204" pitchFamily="34" charset="0"/>
              </a:rPr>
              <a:t>There are two types of hypervisors: </a:t>
            </a:r>
            <a:r>
              <a:rPr lang="en-US" sz="2000" b="1" i="0" dirty="0">
                <a:solidFill>
                  <a:srgbClr val="202124"/>
                </a:solidFill>
                <a:effectLst/>
                <a:latin typeface="arial" panose="020B0604020202020204" pitchFamily="34" charset="0"/>
              </a:rPr>
              <a:t>"Type 1" (also known as "bare metal") </a:t>
            </a:r>
          </a:p>
          <a:p>
            <a:pPr algn="just"/>
            <a:r>
              <a:rPr lang="en-US" sz="2000" b="1" i="0" dirty="0">
                <a:solidFill>
                  <a:srgbClr val="202124"/>
                </a:solidFill>
                <a:effectLst/>
                <a:latin typeface="arial" panose="020B0604020202020204" pitchFamily="34" charset="0"/>
              </a:rPr>
              <a:t> "Type 2" (also known as "hosted")</a:t>
            </a:r>
            <a:r>
              <a:rPr lang="en-US" sz="2000" b="0" i="0" dirty="0">
                <a:solidFill>
                  <a:srgbClr val="202124"/>
                </a:solidFill>
                <a:effectLst/>
                <a:latin typeface="arial" panose="020B0604020202020204" pitchFamily="34" charset="0"/>
              </a:rPr>
              <a:t>.</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75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521F27-ECE3-88EA-D7FE-A6BBDC9CFE1F}"/>
              </a:ext>
            </a:extLst>
          </p:cNvPr>
          <p:cNvSpPr txBox="1"/>
          <p:nvPr/>
        </p:nvSpPr>
        <p:spPr>
          <a:xfrm>
            <a:off x="377072" y="471340"/>
            <a:ext cx="10605155" cy="3416320"/>
          </a:xfrm>
          <a:prstGeom prst="rect">
            <a:avLst/>
          </a:prstGeom>
          <a:noFill/>
        </p:spPr>
        <p:txBody>
          <a:bodyPr wrap="square" rtlCol="0">
            <a:spAutoFit/>
          </a:bodyPr>
          <a:lstStyle/>
          <a:p>
            <a:pPr algn="just"/>
            <a:r>
              <a:rPr lang="en-IN" sz="2000" b="0" i="0" dirty="0">
                <a:solidFill>
                  <a:srgbClr val="610B38"/>
                </a:solidFill>
                <a:effectLst/>
                <a:latin typeface="Times New Roman" panose="02020603050405020304" pitchFamily="18" charset="0"/>
                <a:cs typeface="Times New Roman" panose="02020603050405020304" pitchFamily="18" charset="0"/>
              </a:rPr>
              <a:t>What is Monolithic architecture</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A monolithic design of the operating system architecture makes no special accommodation for the special nature of the operating system.</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 Although the design follows the separation of concerns, no attempt is made to restrict the privileges granted to the individual parts of the operating system.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entire operating system executes with maximum privileges.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 The communication overhead inside the monolithic operating system is the same as that of any other software, considered relatively low.</a:t>
            </a:r>
          </a:p>
          <a:p>
            <a:br>
              <a:rPr lang="en-US" dirty="0"/>
            </a:br>
            <a:endParaRPr lang="en-IN" dirty="0"/>
          </a:p>
        </p:txBody>
      </p:sp>
      <p:pic>
        <p:nvPicPr>
          <p:cNvPr id="4" name="Picture 3">
            <a:extLst>
              <a:ext uri="{FF2B5EF4-FFF2-40B4-BE49-F238E27FC236}">
                <a16:creationId xmlns:a16="http://schemas.microsoft.com/office/drawing/2014/main" id="{49B2F5AA-97EC-1D70-D82E-77C4347D8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797" y="3299152"/>
            <a:ext cx="5349704" cy="3558848"/>
          </a:xfrm>
          <a:prstGeom prst="rect">
            <a:avLst/>
          </a:prstGeom>
        </p:spPr>
      </p:pic>
    </p:spTree>
    <p:extLst>
      <p:ext uri="{BB962C8B-B14F-4D97-AF65-F5344CB8AC3E}">
        <p14:creationId xmlns:p14="http://schemas.microsoft.com/office/powerpoint/2010/main" val="261676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D0D38C-FF8A-AA2B-9D0E-49D347D7241D}"/>
              </a:ext>
            </a:extLst>
          </p:cNvPr>
          <p:cNvSpPr txBox="1"/>
          <p:nvPr/>
        </p:nvSpPr>
        <p:spPr>
          <a:xfrm>
            <a:off x="1093509" y="688157"/>
            <a:ext cx="10171521" cy="5139869"/>
          </a:xfrm>
          <a:prstGeom prst="rect">
            <a:avLst/>
          </a:prstGeom>
          <a:noFill/>
        </p:spPr>
        <p:txBody>
          <a:bodyPr wrap="square" rtlCol="0">
            <a:spAutoFit/>
          </a:bodyPr>
          <a:lstStyle/>
          <a:p>
            <a:pPr algn="just"/>
            <a:r>
              <a:rPr lang="en-US" sz="2400" b="0" i="0" dirty="0">
                <a:solidFill>
                  <a:srgbClr val="610B38"/>
                </a:solidFill>
                <a:effectLst/>
                <a:latin typeface="Times New Roman" panose="02020603050405020304" pitchFamily="18" charset="0"/>
                <a:cs typeface="Times New Roman" panose="02020603050405020304" pitchFamily="18" charset="0"/>
              </a:rPr>
              <a:t>What is Virtual Machine</a:t>
            </a:r>
          </a:p>
          <a:p>
            <a:pPr algn="just"/>
            <a:endParaRPr lang="en-US" sz="2400" b="0" i="0" dirty="0">
              <a:solidFill>
                <a:srgbClr val="610B38"/>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Virtual Machine can be defined as an </a:t>
            </a:r>
            <a:r>
              <a:rPr lang="en-US" sz="2000" b="1" i="0" dirty="0">
                <a:solidFill>
                  <a:srgbClr val="333333"/>
                </a:solidFill>
                <a:effectLst/>
                <a:latin typeface="Times New Roman" panose="02020603050405020304" pitchFamily="18" charset="0"/>
                <a:cs typeface="Times New Roman" panose="02020603050405020304" pitchFamily="18" charset="0"/>
              </a:rPr>
              <a:t>emulation of the computer systems</a:t>
            </a:r>
            <a:r>
              <a:rPr lang="en-US" sz="2000" b="0" i="0" dirty="0">
                <a:solidFill>
                  <a:srgbClr val="333333"/>
                </a:solidFill>
                <a:effectLst/>
                <a:latin typeface="Times New Roman" panose="02020603050405020304" pitchFamily="18" charset="0"/>
                <a:cs typeface="Times New Roman" panose="02020603050405020304" pitchFamily="18" charset="0"/>
              </a:rPr>
              <a:t> in computing. Virtual Machine is based on computer architectures. It also gives the functionality of physical computers. The implementation of VM may consider specialized software, hardware, or a combination of both.</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b="0" i="0" dirty="0">
                <a:solidFill>
                  <a:srgbClr val="610B38"/>
                </a:solidFill>
                <a:effectLst/>
                <a:latin typeface="erdana"/>
              </a:rPr>
              <a:t>Advantages of VM</a:t>
            </a:r>
          </a:p>
          <a:p>
            <a:pPr algn="just">
              <a:buFont typeface="Arial" panose="020B0604020202020204" pitchFamily="34" charset="0"/>
              <a:buChar char="•"/>
            </a:pPr>
            <a:r>
              <a:rPr lang="en-US" sz="2000" b="0" i="0" dirty="0">
                <a:solidFill>
                  <a:srgbClr val="000000"/>
                </a:solidFill>
                <a:effectLst/>
                <a:latin typeface="inter-regular"/>
              </a:rPr>
              <a:t>Virtual Machine facilitates compatibility of the software to that software which is executing on it. Hence, each software specified for a virtualized host would also execute on the VM.</a:t>
            </a:r>
          </a:p>
          <a:p>
            <a:pPr algn="just">
              <a:buFont typeface="Arial" panose="020B0604020202020204" pitchFamily="34" charset="0"/>
              <a:buChar char="•"/>
            </a:pPr>
            <a:r>
              <a:rPr lang="en-US" sz="2000" b="0" i="0" dirty="0">
                <a:solidFill>
                  <a:srgbClr val="000000"/>
                </a:solidFill>
                <a:effectLst/>
                <a:latin typeface="inter-regular"/>
              </a:rPr>
              <a:t>It offers isolation among distinct types of processors and OSes. Hence, the processor OS executing on a single virtual machine can't change the host of any other host systems and virtual machines.</a:t>
            </a:r>
          </a:p>
          <a:p>
            <a:pPr algn="just">
              <a:buFont typeface="Arial" panose="020B0604020202020204" pitchFamily="34" charset="0"/>
              <a:buChar char="•"/>
            </a:pPr>
            <a:r>
              <a:rPr lang="en-US" sz="2000" b="0" i="0" dirty="0">
                <a:solidFill>
                  <a:srgbClr val="000000"/>
                </a:solidFill>
                <a:effectLst/>
                <a:latin typeface="inter-regular"/>
              </a:rPr>
              <a:t>Virtual Machine facilitates encapsulation. Various software present over the VM could be controlled and modified.</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80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03FBF5-E313-275E-61B0-7B31AF663A9A}"/>
              </a:ext>
            </a:extLst>
          </p:cNvPr>
          <p:cNvSpPr txBox="1"/>
          <p:nvPr/>
        </p:nvSpPr>
        <p:spPr>
          <a:xfrm>
            <a:off x="433633" y="292231"/>
            <a:ext cx="10624008" cy="3477875"/>
          </a:xfrm>
          <a:prstGeom prst="rect">
            <a:avLst/>
          </a:prstGeom>
          <a:noFill/>
        </p:spPr>
        <p:txBody>
          <a:bodyPr wrap="square" rtlCol="0">
            <a:spAutoFit/>
          </a:bodyPr>
          <a:lstStyle/>
          <a:p>
            <a:r>
              <a:rPr lang="en-US" sz="2000" b="0" i="0" dirty="0">
                <a:solidFill>
                  <a:srgbClr val="202124"/>
                </a:solidFill>
                <a:effectLst/>
                <a:latin typeface="Times New Roman" panose="02020603050405020304" pitchFamily="18" charset="0"/>
                <a:cs typeface="Times New Roman" panose="02020603050405020304" pitchFamily="18" charset="0"/>
              </a:rPr>
              <a:t>Disadvantages. Virtual machines are</a:t>
            </a:r>
          </a:p>
          <a:p>
            <a:endParaRPr lang="en-US" sz="2000" b="0" i="0" dirty="0">
              <a:solidFill>
                <a:srgbClr val="202124"/>
              </a:solidFill>
              <a:effectLst/>
              <a:latin typeface="Times New Roman" panose="02020603050405020304" pitchFamily="18" charset="0"/>
              <a:cs typeface="Times New Roman" panose="02020603050405020304" pitchFamily="18" charset="0"/>
            </a:endParaRPr>
          </a:p>
          <a:p>
            <a:r>
              <a:rPr lang="en-US" sz="2000" b="0" i="0" dirty="0">
                <a:solidFill>
                  <a:srgbClr val="202124"/>
                </a:solidFill>
                <a:effectLst/>
                <a:latin typeface="Times New Roman" panose="02020603050405020304" pitchFamily="18" charset="0"/>
                <a:cs typeface="Times New Roman" panose="02020603050405020304" pitchFamily="18" charset="0"/>
              </a:rPr>
              <a:t> </a:t>
            </a:r>
            <a:r>
              <a:rPr lang="en-US" sz="2000" b="1" i="0" dirty="0">
                <a:solidFill>
                  <a:srgbClr val="202124"/>
                </a:solidFill>
                <a:effectLst/>
                <a:latin typeface="Times New Roman" panose="02020603050405020304" pitchFamily="18" charset="0"/>
                <a:cs typeface="Times New Roman" panose="02020603050405020304" pitchFamily="18" charset="0"/>
              </a:rPr>
              <a:t>less efficient than real machines because they access hardware indirectly</a:t>
            </a:r>
            <a:r>
              <a:rPr lang="en-US" sz="2000" b="0" i="0" dirty="0">
                <a:solidFill>
                  <a:srgbClr val="202124"/>
                </a:solidFill>
                <a:effectLst/>
                <a:latin typeface="Times New Roman" panose="02020603050405020304" pitchFamily="18" charset="0"/>
                <a:cs typeface="Times New Roman" panose="02020603050405020304" pitchFamily="18" charset="0"/>
              </a:rPr>
              <a:t>.</a:t>
            </a:r>
          </a:p>
          <a:p>
            <a:r>
              <a:rPr lang="en-US" sz="2000" b="0" i="0" dirty="0">
                <a:solidFill>
                  <a:srgbClr val="202124"/>
                </a:solidFill>
                <a:effectLst/>
                <a:latin typeface="Times New Roman" panose="02020603050405020304" pitchFamily="18" charset="0"/>
                <a:cs typeface="Times New Roman" panose="02020603050405020304" pitchFamily="18" charset="0"/>
              </a:rPr>
              <a:t> Running VM software on top of the host operating system means that it will have to request access to storage and memory from the physical device.</a:t>
            </a:r>
          </a:p>
          <a:p>
            <a:endParaRPr lang="en-US" sz="2000" dirty="0">
              <a:solidFill>
                <a:srgbClr val="202124"/>
              </a:solidFill>
              <a:latin typeface="Times New Roman" panose="02020603050405020304" pitchFamily="18" charset="0"/>
              <a:cs typeface="Times New Roman" panose="02020603050405020304" pitchFamily="18" charset="0"/>
            </a:endParaRPr>
          </a:p>
          <a:p>
            <a:pPr algn="just"/>
            <a:r>
              <a:rPr lang="en-US" sz="2000" b="0" i="0" dirty="0">
                <a:solidFill>
                  <a:srgbClr val="610B38"/>
                </a:solidFill>
                <a:effectLst/>
                <a:latin typeface="erdana"/>
              </a:rPr>
              <a:t>What are Containers?</a:t>
            </a:r>
          </a:p>
          <a:p>
            <a:pPr algn="just"/>
            <a:r>
              <a:rPr lang="en-US" sz="2000" b="0" i="0" dirty="0">
                <a:solidFill>
                  <a:srgbClr val="333333"/>
                </a:solidFill>
                <a:effectLst/>
                <a:latin typeface="inter-regular"/>
              </a:rPr>
              <a:t>In the traditional classical deployment scenario, we had hardware and an operating system for running multiple applications. If you want to run node.js, having certain dependencies, it will necessitate certain libraries and some specific kind of operating system</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14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ABFBEE-C7D9-80EC-30B3-B03C86925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068" y="1008668"/>
            <a:ext cx="8173039" cy="4127360"/>
          </a:xfrm>
          <a:prstGeom prst="rect">
            <a:avLst/>
          </a:prstGeom>
        </p:spPr>
      </p:pic>
    </p:spTree>
    <p:extLst>
      <p:ext uri="{BB962C8B-B14F-4D97-AF65-F5344CB8AC3E}">
        <p14:creationId xmlns:p14="http://schemas.microsoft.com/office/powerpoint/2010/main" val="423541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265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627</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vt:lpstr>
      <vt:lpstr>Calibri</vt:lpstr>
      <vt:lpstr>Calibri Light</vt:lpstr>
      <vt:lpstr>erdana</vt:lpstr>
      <vt:lpstr>inter-bold</vt:lpstr>
      <vt:lpstr>inter-regular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Sharanamma Hadapad</dc:creator>
  <cp:lastModifiedBy>Sharanamma Hadapad</cp:lastModifiedBy>
  <cp:revision>1</cp:revision>
  <dcterms:created xsi:type="dcterms:W3CDTF">2022-07-21T17:43:44Z</dcterms:created>
  <dcterms:modified xsi:type="dcterms:W3CDTF">2022-07-21T18:11:23Z</dcterms:modified>
</cp:coreProperties>
</file>