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8"/>
  </p:notesMasterIdLst>
  <p:sldIdLst>
    <p:sldId id="256" r:id="rId2"/>
    <p:sldId id="264" r:id="rId3"/>
    <p:sldId id="275" r:id="rId4"/>
    <p:sldId id="260" r:id="rId5"/>
    <p:sldId id="310" r:id="rId6"/>
    <p:sldId id="280" r:id="rId7"/>
  </p:sldIdLst>
  <p:sldSz cx="9144000" cy="5143500" type="screen16x9"/>
  <p:notesSz cx="6858000" cy="9144000"/>
  <p:embeddedFontLst>
    <p:embeddedFont>
      <p:font typeface="Montserrat" panose="00000500000000000000" pitchFamily="2" charset="0"/>
      <p:regular r:id="rId9"/>
      <p:bold r:id="rId10"/>
      <p:italic r:id="rId11"/>
      <p:boldItalic r:id="rId12"/>
    </p:embeddedFont>
    <p:embeddedFont>
      <p:font typeface="Montserrat ExtraBold" panose="00000900000000000000" pitchFamily="2" charset="0"/>
      <p:bold r:id="rId13"/>
      <p:boldItalic r:id="rId14"/>
    </p:embeddedFont>
    <p:embeddedFont>
      <p:font typeface="Montserrat Medium" panose="00000600000000000000" pitchFamily="2" charset="0"/>
      <p:regular r:id="rId15"/>
      <p:bold r:id="rId16"/>
      <p:italic r:id="rId17"/>
      <p:boldItalic r:id="rId18"/>
    </p:embeddedFont>
    <p:embeddedFont>
      <p:font typeface="Righteous"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ka R" initials="pR" lastIdx="2" clrIdx="0">
    <p:extLst>
      <p:ext uri="{19B8F6BF-5375-455C-9EA6-DF929625EA0E}">
        <p15:presenceInfo xmlns:p15="http://schemas.microsoft.com/office/powerpoint/2012/main" userId="2e07bf05a9fc3f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E3BF38-9EC6-4B9F-B479-03488FCF9025}">
  <a:tblStyle styleId="{9EE3BF38-9EC6-4B9F-B479-03488FCF90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8" autoAdjust="0"/>
    <p:restoredTop sz="94660"/>
  </p:normalViewPr>
  <p:slideViewPr>
    <p:cSldViewPr snapToGrid="0">
      <p:cViewPr varScale="1">
        <p:scale>
          <a:sx n="96" d="100"/>
          <a:sy n="96" d="100"/>
        </p:scale>
        <p:origin x="68" y="5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19T17:40:26.837" idx="1">
    <p:pos x="10" y="10"/>
    <p:text/>
    <p:extLst>
      <p:ext uri="{C676402C-5697-4E1C-873F-D02D1690AC5C}">
        <p15:threadingInfo xmlns:p15="http://schemas.microsoft.com/office/powerpoint/2012/main" timeZoneBias="0"/>
      </p:ext>
    </p:extLst>
  </p:cm>
  <p:cm authorId="1" dt="2022-11-19T17:40:32.137" idx="2">
    <p:pos x="146" y="146"/>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3daf6a34a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3daf6a34a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6408f92c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6408f92c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3daf6a34a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3daf6a34a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3daf6a34a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3daf6a34a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77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6408f92c8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6408f92c8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87075" y="781525"/>
            <a:ext cx="34371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3600"/>
              <a:buNone/>
              <a:defRPr sz="3600"/>
            </a:lvl1pPr>
            <a:lvl2pPr lvl="1">
              <a:lnSpc>
                <a:spcPct val="80000"/>
              </a:lnSpc>
              <a:spcBef>
                <a:spcPts val="0"/>
              </a:spcBef>
              <a:spcAft>
                <a:spcPts val="0"/>
              </a:spcAft>
              <a:buSzPts val="3600"/>
              <a:buNone/>
              <a:defRPr sz="3600"/>
            </a:lvl2pPr>
            <a:lvl3pPr lvl="2">
              <a:lnSpc>
                <a:spcPct val="80000"/>
              </a:lnSpc>
              <a:spcBef>
                <a:spcPts val="0"/>
              </a:spcBef>
              <a:spcAft>
                <a:spcPts val="0"/>
              </a:spcAft>
              <a:buSzPts val="3600"/>
              <a:buNone/>
              <a:defRPr sz="3600"/>
            </a:lvl3pPr>
            <a:lvl4pPr lvl="3">
              <a:lnSpc>
                <a:spcPct val="80000"/>
              </a:lnSpc>
              <a:spcBef>
                <a:spcPts val="0"/>
              </a:spcBef>
              <a:spcAft>
                <a:spcPts val="0"/>
              </a:spcAft>
              <a:buSzPts val="3600"/>
              <a:buNone/>
              <a:defRPr sz="3600"/>
            </a:lvl4pPr>
            <a:lvl5pPr lvl="4">
              <a:lnSpc>
                <a:spcPct val="80000"/>
              </a:lnSpc>
              <a:spcBef>
                <a:spcPts val="0"/>
              </a:spcBef>
              <a:spcAft>
                <a:spcPts val="0"/>
              </a:spcAft>
              <a:buSzPts val="3600"/>
              <a:buNone/>
              <a:defRPr sz="3600"/>
            </a:lvl5pPr>
            <a:lvl6pPr lvl="5">
              <a:lnSpc>
                <a:spcPct val="80000"/>
              </a:lnSpc>
              <a:spcBef>
                <a:spcPts val="0"/>
              </a:spcBef>
              <a:spcAft>
                <a:spcPts val="0"/>
              </a:spcAft>
              <a:buSzPts val="3600"/>
              <a:buNone/>
              <a:defRPr sz="3600"/>
            </a:lvl6pPr>
            <a:lvl7pPr lvl="6">
              <a:lnSpc>
                <a:spcPct val="80000"/>
              </a:lnSpc>
              <a:spcBef>
                <a:spcPts val="0"/>
              </a:spcBef>
              <a:spcAft>
                <a:spcPts val="0"/>
              </a:spcAft>
              <a:buSzPts val="3600"/>
              <a:buNone/>
              <a:defRPr sz="3600"/>
            </a:lvl7pPr>
            <a:lvl8pPr lvl="7">
              <a:lnSpc>
                <a:spcPct val="80000"/>
              </a:lnSpc>
              <a:spcBef>
                <a:spcPts val="0"/>
              </a:spcBef>
              <a:spcAft>
                <a:spcPts val="0"/>
              </a:spcAft>
              <a:buSzPts val="3600"/>
              <a:buNone/>
              <a:defRPr sz="3600"/>
            </a:lvl8pPr>
            <a:lvl9pPr lvl="8">
              <a:lnSpc>
                <a:spcPct val="80000"/>
              </a:lnSpc>
              <a:spcBef>
                <a:spcPts val="0"/>
              </a:spcBef>
              <a:spcAft>
                <a:spcPts val="0"/>
              </a:spcAft>
              <a:buSzPts val="3600"/>
              <a:buNone/>
              <a:defRPr sz="3600"/>
            </a:lvl9pPr>
          </a:lstStyle>
          <a:p>
            <a:endParaRPr/>
          </a:p>
        </p:txBody>
      </p:sp>
      <p:sp>
        <p:nvSpPr>
          <p:cNvPr id="10" name="Google Shape;10;p2"/>
          <p:cNvSpPr txBox="1">
            <a:spLocks noGrp="1"/>
          </p:cNvSpPr>
          <p:nvPr>
            <p:ph type="subTitle" idx="1"/>
          </p:nvPr>
        </p:nvSpPr>
        <p:spPr>
          <a:xfrm>
            <a:off x="4987075" y="2834125"/>
            <a:ext cx="25146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2">
  <p:cSld name="BIG_NUMBER_1_1">
    <p:bg>
      <p:bgPr>
        <a:solidFill>
          <a:schemeClr val="accent1"/>
        </a:solid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111" name="Google Shape;111;p22"/>
          <p:cNvSpPr txBox="1">
            <a:spLocks noGrp="1"/>
          </p:cNvSpPr>
          <p:nvPr>
            <p:ph type="title" idx="2" hasCustomPrompt="1"/>
          </p:nvPr>
        </p:nvSpPr>
        <p:spPr>
          <a:xfrm>
            <a:off x="720027" y="1551500"/>
            <a:ext cx="2926200" cy="858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4700"/>
              <a:buNone/>
              <a:defRPr sz="4700">
                <a:solidFill>
                  <a:schemeClr val="lt2"/>
                </a:solidFill>
              </a:defRPr>
            </a:lvl1pPr>
            <a:lvl2pPr lvl="1"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2pPr>
            <a:lvl3pPr lvl="2"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3pPr>
            <a:lvl4pPr lvl="3"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4pPr>
            <a:lvl5pPr lvl="4"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5pPr>
            <a:lvl6pPr lvl="5"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6pPr>
            <a:lvl7pPr lvl="6"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7pPr>
            <a:lvl8pPr lvl="7"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8pPr>
            <a:lvl9pPr lvl="8"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9pPr>
          </a:lstStyle>
          <a:p>
            <a:r>
              <a:t>xx%</a:t>
            </a:r>
          </a:p>
        </p:txBody>
      </p:sp>
      <p:sp>
        <p:nvSpPr>
          <p:cNvPr id="112" name="Google Shape;112;p22"/>
          <p:cNvSpPr txBox="1">
            <a:spLocks noGrp="1"/>
          </p:cNvSpPr>
          <p:nvPr>
            <p:ph type="title" idx="3" hasCustomPrompt="1"/>
          </p:nvPr>
        </p:nvSpPr>
        <p:spPr>
          <a:xfrm>
            <a:off x="2781000" y="2703125"/>
            <a:ext cx="2926200" cy="858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4700"/>
              <a:buNone/>
              <a:defRPr sz="4700">
                <a:solidFill>
                  <a:schemeClr val="lt2"/>
                </a:solidFill>
              </a:defRPr>
            </a:lvl1pPr>
            <a:lvl2pPr lvl="1"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2pPr>
            <a:lvl3pPr lvl="2"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3pPr>
            <a:lvl4pPr lvl="3"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4pPr>
            <a:lvl5pPr lvl="4"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5pPr>
            <a:lvl6pPr lvl="5"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6pPr>
            <a:lvl7pPr lvl="6"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7pPr>
            <a:lvl8pPr lvl="7"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8pPr>
            <a:lvl9pPr lvl="8"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9pPr>
          </a:lstStyle>
          <a:p>
            <a:r>
              <a:t>xx%</a:t>
            </a:r>
          </a:p>
        </p:txBody>
      </p:sp>
      <p:sp>
        <p:nvSpPr>
          <p:cNvPr id="113" name="Google Shape;113;p22"/>
          <p:cNvSpPr txBox="1">
            <a:spLocks noGrp="1"/>
          </p:cNvSpPr>
          <p:nvPr>
            <p:ph type="ctrTitle" idx="4"/>
          </p:nvPr>
        </p:nvSpPr>
        <p:spPr>
          <a:xfrm>
            <a:off x="3231365" y="406965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000">
                <a:solidFill>
                  <a:schemeClr val="lt2"/>
                </a:solidFill>
              </a:defRPr>
            </a:lvl1pPr>
            <a:lvl2pPr lvl="1"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2pPr>
            <a:lvl3pPr lvl="2"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3pPr>
            <a:lvl4pPr lvl="3"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4pPr>
            <a:lvl5pPr lvl="4"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5pPr>
            <a:lvl6pPr lvl="5"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6pPr>
            <a:lvl7pPr lvl="6"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7pPr>
            <a:lvl8pPr lvl="7"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8pPr>
            <a:lvl9pPr lvl="8"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9pPr>
          </a:lstStyle>
          <a:p>
            <a:endParaRPr/>
          </a:p>
        </p:txBody>
      </p:sp>
      <p:sp>
        <p:nvSpPr>
          <p:cNvPr id="114" name="Google Shape;114;p22"/>
          <p:cNvSpPr txBox="1">
            <a:spLocks noGrp="1"/>
          </p:cNvSpPr>
          <p:nvPr>
            <p:ph type="title" idx="5" hasCustomPrompt="1"/>
          </p:nvPr>
        </p:nvSpPr>
        <p:spPr>
          <a:xfrm>
            <a:off x="719975" y="3854700"/>
            <a:ext cx="2928000" cy="858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4700"/>
              <a:buNone/>
              <a:defRPr sz="4700">
                <a:solidFill>
                  <a:schemeClr val="lt2"/>
                </a:solidFill>
              </a:defRPr>
            </a:lvl1pPr>
            <a:lvl2pPr lvl="1"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2pPr>
            <a:lvl3pPr lvl="2"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3pPr>
            <a:lvl4pPr lvl="3"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4pPr>
            <a:lvl5pPr lvl="4"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5pPr>
            <a:lvl6pPr lvl="5"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6pPr>
            <a:lvl7pPr lvl="6"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7pPr>
            <a:lvl8pPr lvl="7"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8pPr>
            <a:lvl9pPr lvl="8"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9pPr>
          </a:lstStyle>
          <a:p>
            <a:r>
              <a:t>xx%</a:t>
            </a:r>
          </a:p>
        </p:txBody>
      </p:sp>
      <p:sp>
        <p:nvSpPr>
          <p:cNvPr id="115" name="Google Shape;115;p22"/>
          <p:cNvSpPr txBox="1">
            <a:spLocks noGrp="1"/>
          </p:cNvSpPr>
          <p:nvPr>
            <p:ph type="ctrTitle" idx="6"/>
          </p:nvPr>
        </p:nvSpPr>
        <p:spPr>
          <a:xfrm>
            <a:off x="3231365" y="17606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000">
                <a:solidFill>
                  <a:schemeClr val="lt2"/>
                </a:solidFill>
              </a:defRPr>
            </a:lvl1pPr>
            <a:lvl2pPr lvl="1"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2pPr>
            <a:lvl3pPr lvl="2"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3pPr>
            <a:lvl4pPr lvl="3"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4pPr>
            <a:lvl5pPr lvl="4"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5pPr>
            <a:lvl6pPr lvl="5"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6pPr>
            <a:lvl7pPr lvl="6"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7pPr>
            <a:lvl8pPr lvl="7"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8pPr>
            <a:lvl9pPr lvl="8"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9pPr>
          </a:lstStyle>
          <a:p>
            <a:endParaRPr/>
          </a:p>
        </p:txBody>
      </p:sp>
      <p:sp>
        <p:nvSpPr>
          <p:cNvPr id="116" name="Google Shape;116;p22"/>
          <p:cNvSpPr txBox="1">
            <a:spLocks noGrp="1"/>
          </p:cNvSpPr>
          <p:nvPr>
            <p:ph type="ctrTitle" idx="7"/>
          </p:nvPr>
        </p:nvSpPr>
        <p:spPr>
          <a:xfrm>
            <a:off x="5294376" y="2938750"/>
            <a:ext cx="26202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000">
                <a:solidFill>
                  <a:schemeClr val="lt2"/>
                </a:solidFill>
              </a:defRPr>
            </a:lvl1pPr>
            <a:lvl2pPr lvl="1"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2pPr>
            <a:lvl3pPr lvl="2"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3pPr>
            <a:lvl4pPr lvl="3"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4pPr>
            <a:lvl5pPr lvl="4"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5pPr>
            <a:lvl6pPr lvl="5"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6pPr>
            <a:lvl7pPr lvl="6"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7pPr>
            <a:lvl8pPr lvl="7"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8pPr>
            <a:lvl9pPr lvl="8"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9pPr>
          </a:lstStyle>
          <a:p>
            <a:endParaRPr/>
          </a:p>
        </p:txBody>
      </p:sp>
      <p:sp>
        <p:nvSpPr>
          <p:cNvPr id="117" name="Google Shape;117;p22"/>
          <p:cNvSpPr/>
          <p:nvPr/>
        </p:nvSpPr>
        <p:spPr>
          <a:xfrm>
            <a:off x="454800" y="1531975"/>
            <a:ext cx="6042900" cy="924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2520863" y="2670100"/>
            <a:ext cx="6042900" cy="924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468675" y="3808225"/>
            <a:ext cx="6042900" cy="924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3">
  <p:cSld name="BIG_NUMBER_1_1_1">
    <p:bg>
      <p:bgPr>
        <a:solidFill>
          <a:schemeClr val="accent1"/>
        </a:solid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122" name="Google Shape;122;p23"/>
          <p:cNvSpPr txBox="1">
            <a:spLocks noGrp="1"/>
          </p:cNvSpPr>
          <p:nvPr>
            <p:ph type="title" idx="2" hasCustomPrompt="1"/>
          </p:nvPr>
        </p:nvSpPr>
        <p:spPr>
          <a:xfrm>
            <a:off x="1843050" y="1465775"/>
            <a:ext cx="5457900" cy="85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700"/>
              <a:buNone/>
              <a:defRPr sz="4700">
                <a:solidFill>
                  <a:schemeClr val="accent3"/>
                </a:solidFill>
              </a:defRPr>
            </a:lvl1pPr>
            <a:lvl2pPr lvl="1"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2pPr>
            <a:lvl3pPr lvl="2"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3pPr>
            <a:lvl4pPr lvl="3"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4pPr>
            <a:lvl5pPr lvl="4"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5pPr>
            <a:lvl6pPr lvl="5"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6pPr>
            <a:lvl7pPr lvl="6"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7pPr>
            <a:lvl8pPr lvl="7"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8pPr>
            <a:lvl9pPr lvl="8"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9pPr>
          </a:lstStyle>
          <a:p>
            <a:r>
              <a:t>xx%</a:t>
            </a:r>
          </a:p>
        </p:txBody>
      </p:sp>
      <p:sp>
        <p:nvSpPr>
          <p:cNvPr id="123" name="Google Shape;123;p23"/>
          <p:cNvSpPr txBox="1">
            <a:spLocks noGrp="1"/>
          </p:cNvSpPr>
          <p:nvPr>
            <p:ph type="title" idx="3" hasCustomPrompt="1"/>
          </p:nvPr>
        </p:nvSpPr>
        <p:spPr>
          <a:xfrm>
            <a:off x="1843050" y="2922200"/>
            <a:ext cx="5457900" cy="85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700"/>
              <a:buNone/>
              <a:defRPr sz="4700">
                <a:solidFill>
                  <a:schemeClr val="accent3"/>
                </a:solidFill>
              </a:defRPr>
            </a:lvl1pPr>
            <a:lvl2pPr lvl="1"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2pPr>
            <a:lvl3pPr lvl="2"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3pPr>
            <a:lvl4pPr lvl="3"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4pPr>
            <a:lvl5pPr lvl="4"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5pPr>
            <a:lvl6pPr lvl="5"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6pPr>
            <a:lvl7pPr lvl="6"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7pPr>
            <a:lvl8pPr lvl="7"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8pPr>
            <a:lvl9pPr lvl="8"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9pPr>
          </a:lstStyle>
          <a:p>
            <a:r>
              <a:t>xx%</a:t>
            </a:r>
          </a:p>
        </p:txBody>
      </p:sp>
      <p:sp>
        <p:nvSpPr>
          <p:cNvPr id="124" name="Google Shape;124;p23"/>
          <p:cNvSpPr txBox="1">
            <a:spLocks noGrp="1"/>
          </p:cNvSpPr>
          <p:nvPr>
            <p:ph type="ctrTitle" idx="4"/>
          </p:nvPr>
        </p:nvSpPr>
        <p:spPr>
          <a:xfrm>
            <a:off x="2128500" y="2324075"/>
            <a:ext cx="48870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400"/>
              <a:buFont typeface="Montserrat Medium"/>
              <a:buNone/>
              <a:defRPr sz="1400" b="0">
                <a:solidFill>
                  <a:schemeClr val="lt2"/>
                </a:solidFill>
                <a:latin typeface="Montserrat Medium"/>
                <a:ea typeface="Montserrat Medium"/>
                <a:cs typeface="Montserrat Medium"/>
                <a:sym typeface="Montserrat Medium"/>
              </a:defRPr>
            </a:lvl1pPr>
            <a:lvl2pPr lvl="1"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9pPr>
          </a:lstStyle>
          <a:p>
            <a:endParaRPr/>
          </a:p>
        </p:txBody>
      </p:sp>
      <p:sp>
        <p:nvSpPr>
          <p:cNvPr id="125" name="Google Shape;125;p23"/>
          <p:cNvSpPr txBox="1">
            <a:spLocks noGrp="1"/>
          </p:cNvSpPr>
          <p:nvPr>
            <p:ph type="ctrTitle" idx="5"/>
          </p:nvPr>
        </p:nvSpPr>
        <p:spPr>
          <a:xfrm>
            <a:off x="2128500" y="3780500"/>
            <a:ext cx="48870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400"/>
              <a:buFont typeface="Montserrat Medium"/>
              <a:buNone/>
              <a:defRPr sz="1400" b="0">
                <a:solidFill>
                  <a:schemeClr val="lt2"/>
                </a:solidFill>
                <a:latin typeface="Montserrat Medium"/>
                <a:ea typeface="Montserrat Medium"/>
                <a:cs typeface="Montserrat Medium"/>
                <a:sym typeface="Montserrat Medium"/>
              </a:defRPr>
            </a:lvl1pPr>
            <a:lvl2pPr lvl="1"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3 1">
  <p:cSld name="BIG_NUMBER_1_1_1_1">
    <p:bg>
      <p:bgPr>
        <a:solidFill>
          <a:schemeClr val="accen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128" name="Google Shape;128;p24"/>
          <p:cNvSpPr txBox="1">
            <a:spLocks noGrp="1"/>
          </p:cNvSpPr>
          <p:nvPr>
            <p:ph type="title" idx="2" hasCustomPrompt="1"/>
          </p:nvPr>
        </p:nvSpPr>
        <p:spPr>
          <a:xfrm>
            <a:off x="3675900" y="3199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29" name="Google Shape;129;p24"/>
          <p:cNvSpPr txBox="1">
            <a:spLocks noGrp="1"/>
          </p:cNvSpPr>
          <p:nvPr>
            <p:ph type="title" idx="3"/>
          </p:nvPr>
        </p:nvSpPr>
        <p:spPr>
          <a:xfrm>
            <a:off x="3358650" y="3703900"/>
            <a:ext cx="2426700" cy="34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30" name="Google Shape;130;p24"/>
          <p:cNvSpPr txBox="1">
            <a:spLocks noGrp="1"/>
          </p:cNvSpPr>
          <p:nvPr>
            <p:ph type="subTitle" idx="1"/>
          </p:nvPr>
        </p:nvSpPr>
        <p:spPr>
          <a:xfrm>
            <a:off x="3642600" y="3979650"/>
            <a:ext cx="18588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31" name="Google Shape;131;p24"/>
          <p:cNvSpPr txBox="1">
            <a:spLocks noGrp="1"/>
          </p:cNvSpPr>
          <p:nvPr>
            <p:ph type="title" idx="4" hasCustomPrompt="1"/>
          </p:nvPr>
        </p:nvSpPr>
        <p:spPr>
          <a:xfrm>
            <a:off x="6162775" y="3199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32" name="Google Shape;132;p24"/>
          <p:cNvSpPr txBox="1">
            <a:spLocks noGrp="1"/>
          </p:cNvSpPr>
          <p:nvPr>
            <p:ph type="title" idx="5"/>
          </p:nvPr>
        </p:nvSpPr>
        <p:spPr>
          <a:xfrm>
            <a:off x="5845525" y="3703900"/>
            <a:ext cx="2426700" cy="34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33" name="Google Shape;133;p24"/>
          <p:cNvSpPr txBox="1">
            <a:spLocks noGrp="1"/>
          </p:cNvSpPr>
          <p:nvPr>
            <p:ph type="subTitle" idx="6"/>
          </p:nvPr>
        </p:nvSpPr>
        <p:spPr>
          <a:xfrm>
            <a:off x="6130825" y="3979650"/>
            <a:ext cx="18561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34" name="Google Shape;134;p24"/>
          <p:cNvSpPr txBox="1">
            <a:spLocks noGrp="1"/>
          </p:cNvSpPr>
          <p:nvPr>
            <p:ph type="title" idx="7" hasCustomPrompt="1"/>
          </p:nvPr>
        </p:nvSpPr>
        <p:spPr>
          <a:xfrm>
            <a:off x="1189025" y="3199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35" name="Google Shape;135;p24"/>
          <p:cNvSpPr txBox="1">
            <a:spLocks noGrp="1"/>
          </p:cNvSpPr>
          <p:nvPr>
            <p:ph type="title" idx="8"/>
          </p:nvPr>
        </p:nvSpPr>
        <p:spPr>
          <a:xfrm>
            <a:off x="871775" y="3703900"/>
            <a:ext cx="2426700" cy="34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36" name="Google Shape;136;p24"/>
          <p:cNvSpPr txBox="1">
            <a:spLocks noGrp="1"/>
          </p:cNvSpPr>
          <p:nvPr>
            <p:ph type="subTitle" idx="9"/>
          </p:nvPr>
        </p:nvSpPr>
        <p:spPr>
          <a:xfrm>
            <a:off x="1155725" y="3979650"/>
            <a:ext cx="18588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four columns 2">
  <p:cSld name="TITLE_AND_BODY_1_2_1">
    <p:bg>
      <p:bgPr>
        <a:solidFill>
          <a:schemeClr val="accent1"/>
        </a:solidFill>
        <a:effectLst/>
      </p:bgPr>
    </p:bg>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600"/>
              <a:buNone/>
              <a:defRPr sz="2600">
                <a:solidFill>
                  <a:schemeClr val="lt2"/>
                </a:solidFill>
              </a:defRPr>
            </a:lvl1pPr>
            <a:lvl2pPr lvl="1" algn="ctr" rtl="0">
              <a:spcBef>
                <a:spcPts val="0"/>
              </a:spcBef>
              <a:spcAft>
                <a:spcPts val="0"/>
              </a:spcAft>
              <a:buClr>
                <a:schemeClr val="lt2"/>
              </a:buClr>
              <a:buSzPts val="2800"/>
              <a:buNone/>
              <a:defRPr>
                <a:solidFill>
                  <a:schemeClr val="lt2"/>
                </a:solidFill>
              </a:defRPr>
            </a:lvl2pPr>
            <a:lvl3pPr lvl="2" algn="ctr" rtl="0">
              <a:spcBef>
                <a:spcPts val="0"/>
              </a:spcBef>
              <a:spcAft>
                <a:spcPts val="0"/>
              </a:spcAft>
              <a:buClr>
                <a:schemeClr val="lt2"/>
              </a:buClr>
              <a:buSzPts val="2800"/>
              <a:buNone/>
              <a:defRPr>
                <a:solidFill>
                  <a:schemeClr val="lt2"/>
                </a:solidFill>
              </a:defRPr>
            </a:lvl3pPr>
            <a:lvl4pPr lvl="3" algn="ctr" rtl="0">
              <a:spcBef>
                <a:spcPts val="0"/>
              </a:spcBef>
              <a:spcAft>
                <a:spcPts val="0"/>
              </a:spcAft>
              <a:buClr>
                <a:schemeClr val="lt2"/>
              </a:buClr>
              <a:buSzPts val="2800"/>
              <a:buNone/>
              <a:defRPr>
                <a:solidFill>
                  <a:schemeClr val="lt2"/>
                </a:solidFill>
              </a:defRPr>
            </a:lvl4pPr>
            <a:lvl5pPr lvl="4" algn="ctr" rtl="0">
              <a:spcBef>
                <a:spcPts val="0"/>
              </a:spcBef>
              <a:spcAft>
                <a:spcPts val="0"/>
              </a:spcAft>
              <a:buClr>
                <a:schemeClr val="lt2"/>
              </a:buClr>
              <a:buSzPts val="2800"/>
              <a:buNone/>
              <a:defRPr>
                <a:solidFill>
                  <a:schemeClr val="lt2"/>
                </a:solidFill>
              </a:defRPr>
            </a:lvl5pPr>
            <a:lvl6pPr lvl="5" algn="ctr" rtl="0">
              <a:spcBef>
                <a:spcPts val="0"/>
              </a:spcBef>
              <a:spcAft>
                <a:spcPts val="0"/>
              </a:spcAft>
              <a:buClr>
                <a:schemeClr val="lt2"/>
              </a:buClr>
              <a:buSzPts val="2800"/>
              <a:buNone/>
              <a:defRPr>
                <a:solidFill>
                  <a:schemeClr val="lt2"/>
                </a:solidFill>
              </a:defRPr>
            </a:lvl6pPr>
            <a:lvl7pPr lvl="6" algn="ctr" rtl="0">
              <a:spcBef>
                <a:spcPts val="0"/>
              </a:spcBef>
              <a:spcAft>
                <a:spcPts val="0"/>
              </a:spcAft>
              <a:buClr>
                <a:schemeClr val="lt2"/>
              </a:buClr>
              <a:buSzPts val="2800"/>
              <a:buNone/>
              <a:defRPr>
                <a:solidFill>
                  <a:schemeClr val="lt2"/>
                </a:solidFill>
              </a:defRPr>
            </a:lvl7pPr>
            <a:lvl8pPr lvl="7" algn="ctr" rtl="0">
              <a:spcBef>
                <a:spcPts val="0"/>
              </a:spcBef>
              <a:spcAft>
                <a:spcPts val="0"/>
              </a:spcAft>
              <a:buClr>
                <a:schemeClr val="lt2"/>
              </a:buClr>
              <a:buSzPts val="2800"/>
              <a:buNone/>
              <a:defRPr>
                <a:solidFill>
                  <a:schemeClr val="lt2"/>
                </a:solidFill>
              </a:defRPr>
            </a:lvl8pPr>
            <a:lvl9pPr lvl="8" algn="ctr" rtl="0">
              <a:spcBef>
                <a:spcPts val="0"/>
              </a:spcBef>
              <a:spcAft>
                <a:spcPts val="0"/>
              </a:spcAft>
              <a:buClr>
                <a:schemeClr val="lt2"/>
              </a:buClr>
              <a:buSzPts val="2800"/>
              <a:buNone/>
              <a:defRPr>
                <a:solidFill>
                  <a:schemeClr val="lt2"/>
                </a:solidFill>
              </a:defRPr>
            </a:lvl9pPr>
          </a:lstStyle>
          <a:p>
            <a:endParaRPr/>
          </a:p>
        </p:txBody>
      </p:sp>
      <p:sp>
        <p:nvSpPr>
          <p:cNvPr id="154" name="Google Shape;154;p27"/>
          <p:cNvSpPr txBox="1">
            <a:spLocks noGrp="1"/>
          </p:cNvSpPr>
          <p:nvPr>
            <p:ph type="title" idx="2"/>
          </p:nvPr>
        </p:nvSpPr>
        <p:spPr>
          <a:xfrm>
            <a:off x="848400" y="31659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55" name="Google Shape;155;p27"/>
          <p:cNvSpPr txBox="1">
            <a:spLocks noGrp="1"/>
          </p:cNvSpPr>
          <p:nvPr>
            <p:ph type="subTitle" idx="1"/>
          </p:nvPr>
        </p:nvSpPr>
        <p:spPr>
          <a:xfrm>
            <a:off x="848400" y="35178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56" name="Google Shape;156;p27"/>
          <p:cNvSpPr txBox="1">
            <a:spLocks noGrp="1"/>
          </p:cNvSpPr>
          <p:nvPr>
            <p:ph type="title" idx="3"/>
          </p:nvPr>
        </p:nvSpPr>
        <p:spPr>
          <a:xfrm>
            <a:off x="2765499" y="15657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57" name="Google Shape;157;p27"/>
          <p:cNvSpPr txBox="1">
            <a:spLocks noGrp="1"/>
          </p:cNvSpPr>
          <p:nvPr>
            <p:ph type="subTitle" idx="4"/>
          </p:nvPr>
        </p:nvSpPr>
        <p:spPr>
          <a:xfrm>
            <a:off x="2765499" y="19176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58" name="Google Shape;158;p27"/>
          <p:cNvSpPr txBox="1">
            <a:spLocks noGrp="1"/>
          </p:cNvSpPr>
          <p:nvPr>
            <p:ph type="title" idx="5"/>
          </p:nvPr>
        </p:nvSpPr>
        <p:spPr>
          <a:xfrm>
            <a:off x="4682598" y="31659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59" name="Google Shape;159;p27"/>
          <p:cNvSpPr txBox="1">
            <a:spLocks noGrp="1"/>
          </p:cNvSpPr>
          <p:nvPr>
            <p:ph type="subTitle" idx="6"/>
          </p:nvPr>
        </p:nvSpPr>
        <p:spPr>
          <a:xfrm>
            <a:off x="4682598" y="35178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60" name="Google Shape;160;p27"/>
          <p:cNvSpPr txBox="1">
            <a:spLocks noGrp="1"/>
          </p:cNvSpPr>
          <p:nvPr>
            <p:ph type="title" idx="7"/>
          </p:nvPr>
        </p:nvSpPr>
        <p:spPr>
          <a:xfrm>
            <a:off x="6599697" y="15657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61" name="Google Shape;161;p27"/>
          <p:cNvSpPr txBox="1">
            <a:spLocks noGrp="1"/>
          </p:cNvSpPr>
          <p:nvPr>
            <p:ph type="subTitle" idx="8"/>
          </p:nvPr>
        </p:nvSpPr>
        <p:spPr>
          <a:xfrm>
            <a:off x="6599697" y="19176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4">
  <p:cSld name="SECTION_TITLE_AND_DESCRIPTION_1_2_1">
    <p:bg>
      <p:bgPr>
        <a:solidFill>
          <a:schemeClr val="accent1"/>
        </a:solidFill>
        <a:effectLst/>
      </p:bgPr>
    </p:bg>
    <p:spTree>
      <p:nvGrpSpPr>
        <p:cNvPr id="1" name="Shape 167"/>
        <p:cNvGrpSpPr/>
        <p:nvPr/>
      </p:nvGrpSpPr>
      <p:grpSpPr>
        <a:xfrm>
          <a:off x="0" y="0"/>
          <a:ext cx="0" cy="0"/>
          <a:chOff x="0" y="0"/>
          <a:chExt cx="0" cy="0"/>
        </a:xfrm>
      </p:grpSpPr>
      <p:sp>
        <p:nvSpPr>
          <p:cNvPr id="168" name="Google Shape;168;p29"/>
          <p:cNvSpPr/>
          <p:nvPr/>
        </p:nvSpPr>
        <p:spPr>
          <a:xfrm>
            <a:off x="2473875" y="724050"/>
            <a:ext cx="5744400" cy="36954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txBox="1">
            <a:spLocks noGrp="1"/>
          </p:cNvSpPr>
          <p:nvPr>
            <p:ph type="title"/>
          </p:nvPr>
        </p:nvSpPr>
        <p:spPr>
          <a:xfrm>
            <a:off x="3528004" y="1153700"/>
            <a:ext cx="4309200" cy="14823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Clr>
                <a:schemeClr val="lt2"/>
              </a:buClr>
              <a:buSzPts val="3500"/>
              <a:buNone/>
              <a:defRPr sz="3500">
                <a:solidFill>
                  <a:schemeClr val="lt2"/>
                </a:solidFill>
              </a:defRPr>
            </a:lvl1pPr>
            <a:lvl2pPr lvl="1" algn="r" rtl="0">
              <a:lnSpc>
                <a:spcPct val="80000"/>
              </a:lnSpc>
              <a:spcBef>
                <a:spcPts val="0"/>
              </a:spcBef>
              <a:spcAft>
                <a:spcPts val="0"/>
              </a:spcAft>
              <a:buClr>
                <a:schemeClr val="lt2"/>
              </a:buClr>
              <a:buSzPts val="3500"/>
              <a:buNone/>
              <a:defRPr sz="3500">
                <a:solidFill>
                  <a:schemeClr val="lt2"/>
                </a:solidFill>
              </a:defRPr>
            </a:lvl2pPr>
            <a:lvl3pPr lvl="2" algn="r" rtl="0">
              <a:lnSpc>
                <a:spcPct val="80000"/>
              </a:lnSpc>
              <a:spcBef>
                <a:spcPts val="0"/>
              </a:spcBef>
              <a:spcAft>
                <a:spcPts val="0"/>
              </a:spcAft>
              <a:buClr>
                <a:schemeClr val="lt2"/>
              </a:buClr>
              <a:buSzPts val="3500"/>
              <a:buNone/>
              <a:defRPr sz="3500">
                <a:solidFill>
                  <a:schemeClr val="lt2"/>
                </a:solidFill>
              </a:defRPr>
            </a:lvl3pPr>
            <a:lvl4pPr lvl="3" algn="r" rtl="0">
              <a:lnSpc>
                <a:spcPct val="80000"/>
              </a:lnSpc>
              <a:spcBef>
                <a:spcPts val="0"/>
              </a:spcBef>
              <a:spcAft>
                <a:spcPts val="0"/>
              </a:spcAft>
              <a:buClr>
                <a:schemeClr val="lt2"/>
              </a:buClr>
              <a:buSzPts val="3500"/>
              <a:buNone/>
              <a:defRPr sz="3500">
                <a:solidFill>
                  <a:schemeClr val="lt2"/>
                </a:solidFill>
              </a:defRPr>
            </a:lvl4pPr>
            <a:lvl5pPr lvl="4" algn="r" rtl="0">
              <a:lnSpc>
                <a:spcPct val="80000"/>
              </a:lnSpc>
              <a:spcBef>
                <a:spcPts val="0"/>
              </a:spcBef>
              <a:spcAft>
                <a:spcPts val="0"/>
              </a:spcAft>
              <a:buClr>
                <a:schemeClr val="lt2"/>
              </a:buClr>
              <a:buSzPts val="3500"/>
              <a:buNone/>
              <a:defRPr sz="3500">
                <a:solidFill>
                  <a:schemeClr val="lt2"/>
                </a:solidFill>
              </a:defRPr>
            </a:lvl5pPr>
            <a:lvl6pPr lvl="5" algn="r" rtl="0">
              <a:lnSpc>
                <a:spcPct val="80000"/>
              </a:lnSpc>
              <a:spcBef>
                <a:spcPts val="0"/>
              </a:spcBef>
              <a:spcAft>
                <a:spcPts val="0"/>
              </a:spcAft>
              <a:buClr>
                <a:schemeClr val="lt2"/>
              </a:buClr>
              <a:buSzPts val="3500"/>
              <a:buNone/>
              <a:defRPr sz="3500">
                <a:solidFill>
                  <a:schemeClr val="lt2"/>
                </a:solidFill>
              </a:defRPr>
            </a:lvl6pPr>
            <a:lvl7pPr lvl="6" algn="r" rtl="0">
              <a:lnSpc>
                <a:spcPct val="80000"/>
              </a:lnSpc>
              <a:spcBef>
                <a:spcPts val="0"/>
              </a:spcBef>
              <a:spcAft>
                <a:spcPts val="0"/>
              </a:spcAft>
              <a:buClr>
                <a:schemeClr val="lt2"/>
              </a:buClr>
              <a:buSzPts val="3500"/>
              <a:buNone/>
              <a:defRPr sz="3500">
                <a:solidFill>
                  <a:schemeClr val="lt2"/>
                </a:solidFill>
              </a:defRPr>
            </a:lvl7pPr>
            <a:lvl8pPr lvl="7" algn="r" rtl="0">
              <a:lnSpc>
                <a:spcPct val="80000"/>
              </a:lnSpc>
              <a:spcBef>
                <a:spcPts val="0"/>
              </a:spcBef>
              <a:spcAft>
                <a:spcPts val="0"/>
              </a:spcAft>
              <a:buClr>
                <a:schemeClr val="lt2"/>
              </a:buClr>
              <a:buSzPts val="3500"/>
              <a:buNone/>
              <a:defRPr sz="3500">
                <a:solidFill>
                  <a:schemeClr val="lt2"/>
                </a:solidFill>
              </a:defRPr>
            </a:lvl8pPr>
            <a:lvl9pPr lvl="8" algn="r" rtl="0">
              <a:lnSpc>
                <a:spcPct val="80000"/>
              </a:lnSpc>
              <a:spcBef>
                <a:spcPts val="0"/>
              </a:spcBef>
              <a:spcAft>
                <a:spcPts val="0"/>
              </a:spcAft>
              <a:buClr>
                <a:schemeClr val="lt2"/>
              </a:buClr>
              <a:buSzPts val="3500"/>
              <a:buNone/>
              <a:defRPr sz="3500">
                <a:solidFill>
                  <a:schemeClr val="lt2"/>
                </a:solidFill>
              </a:defRPr>
            </a:lvl9pPr>
          </a:lstStyle>
          <a:p>
            <a:endParaRPr/>
          </a:p>
        </p:txBody>
      </p:sp>
      <p:sp>
        <p:nvSpPr>
          <p:cNvPr id="170" name="Google Shape;170;p29"/>
          <p:cNvSpPr txBox="1">
            <a:spLocks noGrp="1"/>
          </p:cNvSpPr>
          <p:nvPr>
            <p:ph type="subTitle" idx="1"/>
          </p:nvPr>
        </p:nvSpPr>
        <p:spPr>
          <a:xfrm>
            <a:off x="4589988" y="2418804"/>
            <a:ext cx="3247200" cy="1235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2"/>
              </a:buClr>
              <a:buSzPts val="1600"/>
              <a:buNone/>
              <a:defRPr sz="1600">
                <a:solidFill>
                  <a:schemeClr val="lt2"/>
                </a:solidFill>
              </a:defRPr>
            </a:lvl1pPr>
            <a:lvl2pPr lvl="1" algn="r" rtl="0">
              <a:lnSpc>
                <a:spcPct val="100000"/>
              </a:lnSpc>
              <a:spcBef>
                <a:spcPts val="0"/>
              </a:spcBef>
              <a:spcAft>
                <a:spcPts val="0"/>
              </a:spcAft>
              <a:buClr>
                <a:schemeClr val="lt2"/>
              </a:buClr>
              <a:buSzPts val="1600"/>
              <a:buNone/>
              <a:defRPr sz="1600">
                <a:solidFill>
                  <a:schemeClr val="lt2"/>
                </a:solidFill>
              </a:defRPr>
            </a:lvl2pPr>
            <a:lvl3pPr lvl="2" algn="r" rtl="0">
              <a:lnSpc>
                <a:spcPct val="100000"/>
              </a:lnSpc>
              <a:spcBef>
                <a:spcPts val="0"/>
              </a:spcBef>
              <a:spcAft>
                <a:spcPts val="0"/>
              </a:spcAft>
              <a:buClr>
                <a:schemeClr val="lt2"/>
              </a:buClr>
              <a:buSzPts val="1600"/>
              <a:buNone/>
              <a:defRPr sz="1600">
                <a:solidFill>
                  <a:schemeClr val="lt2"/>
                </a:solidFill>
              </a:defRPr>
            </a:lvl3pPr>
            <a:lvl4pPr lvl="3" algn="r" rtl="0">
              <a:lnSpc>
                <a:spcPct val="100000"/>
              </a:lnSpc>
              <a:spcBef>
                <a:spcPts val="0"/>
              </a:spcBef>
              <a:spcAft>
                <a:spcPts val="0"/>
              </a:spcAft>
              <a:buClr>
                <a:schemeClr val="lt2"/>
              </a:buClr>
              <a:buSzPts val="1600"/>
              <a:buNone/>
              <a:defRPr sz="1600">
                <a:solidFill>
                  <a:schemeClr val="lt2"/>
                </a:solidFill>
              </a:defRPr>
            </a:lvl4pPr>
            <a:lvl5pPr lvl="4" algn="r" rtl="0">
              <a:lnSpc>
                <a:spcPct val="100000"/>
              </a:lnSpc>
              <a:spcBef>
                <a:spcPts val="0"/>
              </a:spcBef>
              <a:spcAft>
                <a:spcPts val="0"/>
              </a:spcAft>
              <a:buClr>
                <a:schemeClr val="lt2"/>
              </a:buClr>
              <a:buSzPts val="1600"/>
              <a:buNone/>
              <a:defRPr sz="1600">
                <a:solidFill>
                  <a:schemeClr val="lt2"/>
                </a:solidFill>
              </a:defRPr>
            </a:lvl5pPr>
            <a:lvl6pPr lvl="5" algn="r" rtl="0">
              <a:lnSpc>
                <a:spcPct val="100000"/>
              </a:lnSpc>
              <a:spcBef>
                <a:spcPts val="0"/>
              </a:spcBef>
              <a:spcAft>
                <a:spcPts val="0"/>
              </a:spcAft>
              <a:buClr>
                <a:schemeClr val="lt2"/>
              </a:buClr>
              <a:buSzPts val="1600"/>
              <a:buNone/>
              <a:defRPr sz="1600">
                <a:solidFill>
                  <a:schemeClr val="lt2"/>
                </a:solidFill>
              </a:defRPr>
            </a:lvl6pPr>
            <a:lvl7pPr lvl="6" algn="r" rtl="0">
              <a:lnSpc>
                <a:spcPct val="100000"/>
              </a:lnSpc>
              <a:spcBef>
                <a:spcPts val="0"/>
              </a:spcBef>
              <a:spcAft>
                <a:spcPts val="0"/>
              </a:spcAft>
              <a:buClr>
                <a:schemeClr val="lt2"/>
              </a:buClr>
              <a:buSzPts val="1600"/>
              <a:buNone/>
              <a:defRPr sz="1600">
                <a:solidFill>
                  <a:schemeClr val="lt2"/>
                </a:solidFill>
              </a:defRPr>
            </a:lvl7pPr>
            <a:lvl8pPr lvl="7" algn="r" rtl="0">
              <a:lnSpc>
                <a:spcPct val="100000"/>
              </a:lnSpc>
              <a:spcBef>
                <a:spcPts val="0"/>
              </a:spcBef>
              <a:spcAft>
                <a:spcPts val="0"/>
              </a:spcAft>
              <a:buClr>
                <a:schemeClr val="lt2"/>
              </a:buClr>
              <a:buSzPts val="1600"/>
              <a:buNone/>
              <a:defRPr sz="1600">
                <a:solidFill>
                  <a:schemeClr val="lt2"/>
                </a:solidFill>
              </a:defRPr>
            </a:lvl8pPr>
            <a:lvl9pPr lvl="8" algn="r"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71" name="Google Shape;171;p29"/>
          <p:cNvSpPr txBox="1">
            <a:spLocks noGrp="1"/>
          </p:cNvSpPr>
          <p:nvPr>
            <p:ph type="title" idx="2" hasCustomPrompt="1"/>
          </p:nvPr>
        </p:nvSpPr>
        <p:spPr>
          <a:xfrm>
            <a:off x="925725" y="1468350"/>
            <a:ext cx="2902200" cy="22068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Clr>
                <a:schemeClr val="accent3"/>
              </a:buClr>
              <a:buSzPts val="13400"/>
              <a:buNone/>
              <a:defRPr sz="13400">
                <a:solidFill>
                  <a:schemeClr val="accent3"/>
                </a:solidFill>
              </a:defRPr>
            </a:lvl1pPr>
            <a:lvl2pPr lvl="1" algn="ctr" rtl="0">
              <a:spcBef>
                <a:spcPts val="0"/>
              </a:spcBef>
              <a:spcAft>
                <a:spcPts val="0"/>
              </a:spcAft>
              <a:buClr>
                <a:schemeClr val="lt2"/>
              </a:buClr>
              <a:buSzPts val="15000"/>
              <a:buNone/>
              <a:defRPr sz="15000">
                <a:solidFill>
                  <a:schemeClr val="lt2"/>
                </a:solidFill>
              </a:defRPr>
            </a:lvl2pPr>
            <a:lvl3pPr lvl="2" algn="ctr" rtl="0">
              <a:spcBef>
                <a:spcPts val="0"/>
              </a:spcBef>
              <a:spcAft>
                <a:spcPts val="0"/>
              </a:spcAft>
              <a:buClr>
                <a:schemeClr val="lt2"/>
              </a:buClr>
              <a:buSzPts val="15000"/>
              <a:buNone/>
              <a:defRPr sz="15000">
                <a:solidFill>
                  <a:schemeClr val="lt2"/>
                </a:solidFill>
              </a:defRPr>
            </a:lvl3pPr>
            <a:lvl4pPr lvl="3" algn="ctr" rtl="0">
              <a:spcBef>
                <a:spcPts val="0"/>
              </a:spcBef>
              <a:spcAft>
                <a:spcPts val="0"/>
              </a:spcAft>
              <a:buClr>
                <a:schemeClr val="lt2"/>
              </a:buClr>
              <a:buSzPts val="15000"/>
              <a:buNone/>
              <a:defRPr sz="15000">
                <a:solidFill>
                  <a:schemeClr val="lt2"/>
                </a:solidFill>
              </a:defRPr>
            </a:lvl4pPr>
            <a:lvl5pPr lvl="4" algn="ctr" rtl="0">
              <a:spcBef>
                <a:spcPts val="0"/>
              </a:spcBef>
              <a:spcAft>
                <a:spcPts val="0"/>
              </a:spcAft>
              <a:buClr>
                <a:schemeClr val="lt2"/>
              </a:buClr>
              <a:buSzPts val="15000"/>
              <a:buNone/>
              <a:defRPr sz="15000">
                <a:solidFill>
                  <a:schemeClr val="lt2"/>
                </a:solidFill>
              </a:defRPr>
            </a:lvl5pPr>
            <a:lvl6pPr lvl="5" algn="ctr" rtl="0">
              <a:spcBef>
                <a:spcPts val="0"/>
              </a:spcBef>
              <a:spcAft>
                <a:spcPts val="0"/>
              </a:spcAft>
              <a:buClr>
                <a:schemeClr val="lt2"/>
              </a:buClr>
              <a:buSzPts val="15000"/>
              <a:buNone/>
              <a:defRPr sz="15000">
                <a:solidFill>
                  <a:schemeClr val="lt2"/>
                </a:solidFill>
              </a:defRPr>
            </a:lvl6pPr>
            <a:lvl7pPr lvl="6" algn="ctr" rtl="0">
              <a:spcBef>
                <a:spcPts val="0"/>
              </a:spcBef>
              <a:spcAft>
                <a:spcPts val="0"/>
              </a:spcAft>
              <a:buClr>
                <a:schemeClr val="lt2"/>
              </a:buClr>
              <a:buSzPts val="15000"/>
              <a:buNone/>
              <a:defRPr sz="15000">
                <a:solidFill>
                  <a:schemeClr val="lt2"/>
                </a:solidFill>
              </a:defRPr>
            </a:lvl7pPr>
            <a:lvl8pPr lvl="7" algn="ctr" rtl="0">
              <a:spcBef>
                <a:spcPts val="0"/>
              </a:spcBef>
              <a:spcAft>
                <a:spcPts val="0"/>
              </a:spcAft>
              <a:buClr>
                <a:schemeClr val="lt2"/>
              </a:buClr>
              <a:buSzPts val="15000"/>
              <a:buNone/>
              <a:defRPr sz="15000">
                <a:solidFill>
                  <a:schemeClr val="lt2"/>
                </a:solidFill>
              </a:defRPr>
            </a:lvl8pPr>
            <a:lvl9pPr lvl="8" algn="ctr" rtl="0">
              <a:spcBef>
                <a:spcPts val="0"/>
              </a:spcBef>
              <a:spcAft>
                <a:spcPts val="0"/>
              </a:spcAft>
              <a:buClr>
                <a:schemeClr val="lt2"/>
              </a:buClr>
              <a:buSzPts val="15000"/>
              <a:buNone/>
              <a:defRPr sz="15000">
                <a:solidFill>
                  <a:schemeClr val="lt2"/>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ix columns  1">
  <p:cSld name="TITLE_AND_BODY_1_1_2_1">
    <p:bg>
      <p:bgPr>
        <a:solidFill>
          <a:schemeClr val="accent1"/>
        </a:solidFill>
        <a:effectLst/>
      </p:bgPr>
    </p:bg>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600"/>
              <a:buNone/>
              <a:defRPr sz="26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88" name="Google Shape;188;p31"/>
          <p:cNvSpPr txBox="1">
            <a:spLocks noGrp="1"/>
          </p:cNvSpPr>
          <p:nvPr>
            <p:ph type="title" idx="2"/>
          </p:nvPr>
        </p:nvSpPr>
        <p:spPr>
          <a:xfrm>
            <a:off x="974700"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89" name="Google Shape;189;p31"/>
          <p:cNvSpPr txBox="1">
            <a:spLocks noGrp="1"/>
          </p:cNvSpPr>
          <p:nvPr>
            <p:ph type="subTitle" idx="1"/>
          </p:nvPr>
        </p:nvSpPr>
        <p:spPr>
          <a:xfrm>
            <a:off x="974700"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0" name="Google Shape;190;p31"/>
          <p:cNvSpPr txBox="1">
            <a:spLocks noGrp="1"/>
          </p:cNvSpPr>
          <p:nvPr>
            <p:ph type="title" idx="3"/>
          </p:nvPr>
        </p:nvSpPr>
        <p:spPr>
          <a:xfrm>
            <a:off x="3634350"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1" name="Google Shape;191;p31"/>
          <p:cNvSpPr txBox="1">
            <a:spLocks noGrp="1"/>
          </p:cNvSpPr>
          <p:nvPr>
            <p:ph type="subTitle" idx="4"/>
          </p:nvPr>
        </p:nvSpPr>
        <p:spPr>
          <a:xfrm>
            <a:off x="3634350"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2" name="Google Shape;192;p31"/>
          <p:cNvSpPr txBox="1">
            <a:spLocks noGrp="1"/>
          </p:cNvSpPr>
          <p:nvPr>
            <p:ph type="title" idx="5"/>
          </p:nvPr>
        </p:nvSpPr>
        <p:spPr>
          <a:xfrm>
            <a:off x="6293997"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3" name="Google Shape;193;p31"/>
          <p:cNvSpPr txBox="1">
            <a:spLocks noGrp="1"/>
          </p:cNvSpPr>
          <p:nvPr>
            <p:ph type="subTitle" idx="6"/>
          </p:nvPr>
        </p:nvSpPr>
        <p:spPr>
          <a:xfrm>
            <a:off x="6293997"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4" name="Google Shape;194;p31"/>
          <p:cNvSpPr txBox="1">
            <a:spLocks noGrp="1"/>
          </p:cNvSpPr>
          <p:nvPr>
            <p:ph type="title" idx="7"/>
          </p:nvPr>
        </p:nvSpPr>
        <p:spPr>
          <a:xfrm>
            <a:off x="974700"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5" name="Google Shape;195;p31"/>
          <p:cNvSpPr txBox="1">
            <a:spLocks noGrp="1"/>
          </p:cNvSpPr>
          <p:nvPr>
            <p:ph type="subTitle" idx="8"/>
          </p:nvPr>
        </p:nvSpPr>
        <p:spPr>
          <a:xfrm>
            <a:off x="974700"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6" name="Google Shape;196;p31"/>
          <p:cNvSpPr txBox="1">
            <a:spLocks noGrp="1"/>
          </p:cNvSpPr>
          <p:nvPr>
            <p:ph type="title" idx="9"/>
          </p:nvPr>
        </p:nvSpPr>
        <p:spPr>
          <a:xfrm>
            <a:off x="3634350"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7" name="Google Shape;197;p31"/>
          <p:cNvSpPr txBox="1">
            <a:spLocks noGrp="1"/>
          </p:cNvSpPr>
          <p:nvPr>
            <p:ph type="subTitle" idx="13"/>
          </p:nvPr>
        </p:nvSpPr>
        <p:spPr>
          <a:xfrm>
            <a:off x="3634350"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8" name="Google Shape;198;p31"/>
          <p:cNvSpPr txBox="1">
            <a:spLocks noGrp="1"/>
          </p:cNvSpPr>
          <p:nvPr>
            <p:ph type="title" idx="14"/>
          </p:nvPr>
        </p:nvSpPr>
        <p:spPr>
          <a:xfrm>
            <a:off x="6293997"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9" name="Google Shape;199;p31"/>
          <p:cNvSpPr txBox="1">
            <a:spLocks noGrp="1"/>
          </p:cNvSpPr>
          <p:nvPr>
            <p:ph type="subTitle" idx="15"/>
          </p:nvPr>
        </p:nvSpPr>
        <p:spPr>
          <a:xfrm>
            <a:off x="6293997"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2">
  <p:cSld name="TITLE_AND_BODY_1_1_1">
    <p:bg>
      <p:bgPr>
        <a:solidFill>
          <a:schemeClr val="accent1"/>
        </a:solidFill>
        <a:effectLst/>
      </p:bgPr>
    </p:bg>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1454388" y="15171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600"/>
              <a:buNone/>
              <a:defRPr sz="2600">
                <a:solidFill>
                  <a:schemeClr val="accent3"/>
                </a:solidFill>
              </a:defRPr>
            </a:lvl1pPr>
            <a:lvl2pPr lvl="1" algn="ctr" rtl="0">
              <a:spcBef>
                <a:spcPts val="0"/>
              </a:spcBef>
              <a:spcAft>
                <a:spcPts val="0"/>
              </a:spcAft>
              <a:buClr>
                <a:schemeClr val="accent3"/>
              </a:buClr>
              <a:buSzPts val="2600"/>
              <a:buNone/>
              <a:defRPr sz="2600">
                <a:solidFill>
                  <a:schemeClr val="accent3"/>
                </a:solidFill>
              </a:defRPr>
            </a:lvl2pPr>
            <a:lvl3pPr lvl="2" algn="ctr" rtl="0">
              <a:spcBef>
                <a:spcPts val="0"/>
              </a:spcBef>
              <a:spcAft>
                <a:spcPts val="0"/>
              </a:spcAft>
              <a:buClr>
                <a:schemeClr val="accent3"/>
              </a:buClr>
              <a:buSzPts val="2600"/>
              <a:buNone/>
              <a:defRPr sz="2600">
                <a:solidFill>
                  <a:schemeClr val="accent3"/>
                </a:solidFill>
              </a:defRPr>
            </a:lvl3pPr>
            <a:lvl4pPr lvl="3" algn="ctr" rtl="0">
              <a:spcBef>
                <a:spcPts val="0"/>
              </a:spcBef>
              <a:spcAft>
                <a:spcPts val="0"/>
              </a:spcAft>
              <a:buClr>
                <a:schemeClr val="accent3"/>
              </a:buClr>
              <a:buSzPts val="2600"/>
              <a:buNone/>
              <a:defRPr sz="2600">
                <a:solidFill>
                  <a:schemeClr val="accent3"/>
                </a:solidFill>
              </a:defRPr>
            </a:lvl4pPr>
            <a:lvl5pPr lvl="4" algn="ctr" rtl="0">
              <a:spcBef>
                <a:spcPts val="0"/>
              </a:spcBef>
              <a:spcAft>
                <a:spcPts val="0"/>
              </a:spcAft>
              <a:buClr>
                <a:schemeClr val="accent3"/>
              </a:buClr>
              <a:buSzPts val="2600"/>
              <a:buNone/>
              <a:defRPr sz="2600">
                <a:solidFill>
                  <a:schemeClr val="accent3"/>
                </a:solidFill>
              </a:defRPr>
            </a:lvl5pPr>
            <a:lvl6pPr lvl="5" algn="ctr" rtl="0">
              <a:spcBef>
                <a:spcPts val="0"/>
              </a:spcBef>
              <a:spcAft>
                <a:spcPts val="0"/>
              </a:spcAft>
              <a:buClr>
                <a:schemeClr val="accent3"/>
              </a:buClr>
              <a:buSzPts val="2600"/>
              <a:buNone/>
              <a:defRPr sz="2600">
                <a:solidFill>
                  <a:schemeClr val="accent3"/>
                </a:solidFill>
              </a:defRPr>
            </a:lvl6pPr>
            <a:lvl7pPr lvl="6" algn="ctr" rtl="0">
              <a:spcBef>
                <a:spcPts val="0"/>
              </a:spcBef>
              <a:spcAft>
                <a:spcPts val="0"/>
              </a:spcAft>
              <a:buClr>
                <a:schemeClr val="accent3"/>
              </a:buClr>
              <a:buSzPts val="2600"/>
              <a:buNone/>
              <a:defRPr sz="2600">
                <a:solidFill>
                  <a:schemeClr val="accent3"/>
                </a:solidFill>
              </a:defRPr>
            </a:lvl7pPr>
            <a:lvl8pPr lvl="7" algn="ctr" rtl="0">
              <a:spcBef>
                <a:spcPts val="0"/>
              </a:spcBef>
              <a:spcAft>
                <a:spcPts val="0"/>
              </a:spcAft>
              <a:buClr>
                <a:schemeClr val="accent3"/>
              </a:buClr>
              <a:buSzPts val="2600"/>
              <a:buNone/>
              <a:defRPr sz="2600">
                <a:solidFill>
                  <a:schemeClr val="accent3"/>
                </a:solidFill>
              </a:defRPr>
            </a:lvl8pPr>
            <a:lvl9pPr lvl="8" algn="ctr" rtl="0">
              <a:spcBef>
                <a:spcPts val="0"/>
              </a:spcBef>
              <a:spcAft>
                <a:spcPts val="0"/>
              </a:spcAft>
              <a:buClr>
                <a:schemeClr val="accent3"/>
              </a:buClr>
              <a:buSzPts val="2600"/>
              <a:buNone/>
              <a:defRPr sz="2600">
                <a:solidFill>
                  <a:schemeClr val="accent3"/>
                </a:solidFill>
              </a:defRPr>
            </a:lvl9pPr>
          </a:lstStyle>
          <a:p>
            <a:endParaRPr/>
          </a:p>
        </p:txBody>
      </p:sp>
      <p:sp>
        <p:nvSpPr>
          <p:cNvPr id="202" name="Google Shape;202;p32"/>
          <p:cNvSpPr txBox="1">
            <a:spLocks noGrp="1"/>
          </p:cNvSpPr>
          <p:nvPr>
            <p:ph type="subTitle" idx="1"/>
          </p:nvPr>
        </p:nvSpPr>
        <p:spPr>
          <a:xfrm>
            <a:off x="1454388" y="23065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203" name="Google Shape;203;p32"/>
          <p:cNvSpPr txBox="1">
            <a:spLocks noGrp="1"/>
          </p:cNvSpPr>
          <p:nvPr>
            <p:ph type="title" idx="2"/>
          </p:nvPr>
        </p:nvSpPr>
        <p:spPr>
          <a:xfrm>
            <a:off x="5196323" y="15171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600"/>
              <a:buNone/>
              <a:defRPr sz="2600">
                <a:solidFill>
                  <a:schemeClr val="accent3"/>
                </a:solidFill>
              </a:defRPr>
            </a:lvl1pPr>
            <a:lvl2pPr lvl="1" algn="ctr" rtl="0">
              <a:spcBef>
                <a:spcPts val="0"/>
              </a:spcBef>
              <a:spcAft>
                <a:spcPts val="0"/>
              </a:spcAft>
              <a:buClr>
                <a:schemeClr val="accent3"/>
              </a:buClr>
              <a:buSzPts val="2600"/>
              <a:buNone/>
              <a:defRPr sz="2600">
                <a:solidFill>
                  <a:schemeClr val="accent3"/>
                </a:solidFill>
              </a:defRPr>
            </a:lvl2pPr>
            <a:lvl3pPr lvl="2" algn="ctr" rtl="0">
              <a:spcBef>
                <a:spcPts val="0"/>
              </a:spcBef>
              <a:spcAft>
                <a:spcPts val="0"/>
              </a:spcAft>
              <a:buClr>
                <a:schemeClr val="accent3"/>
              </a:buClr>
              <a:buSzPts val="2600"/>
              <a:buNone/>
              <a:defRPr sz="2600">
                <a:solidFill>
                  <a:schemeClr val="accent3"/>
                </a:solidFill>
              </a:defRPr>
            </a:lvl3pPr>
            <a:lvl4pPr lvl="3" algn="ctr" rtl="0">
              <a:spcBef>
                <a:spcPts val="0"/>
              </a:spcBef>
              <a:spcAft>
                <a:spcPts val="0"/>
              </a:spcAft>
              <a:buClr>
                <a:schemeClr val="accent3"/>
              </a:buClr>
              <a:buSzPts val="2600"/>
              <a:buNone/>
              <a:defRPr sz="2600">
                <a:solidFill>
                  <a:schemeClr val="accent3"/>
                </a:solidFill>
              </a:defRPr>
            </a:lvl4pPr>
            <a:lvl5pPr lvl="4" algn="ctr" rtl="0">
              <a:spcBef>
                <a:spcPts val="0"/>
              </a:spcBef>
              <a:spcAft>
                <a:spcPts val="0"/>
              </a:spcAft>
              <a:buClr>
                <a:schemeClr val="accent3"/>
              </a:buClr>
              <a:buSzPts val="2600"/>
              <a:buNone/>
              <a:defRPr sz="2600">
                <a:solidFill>
                  <a:schemeClr val="accent3"/>
                </a:solidFill>
              </a:defRPr>
            </a:lvl5pPr>
            <a:lvl6pPr lvl="5" algn="ctr" rtl="0">
              <a:spcBef>
                <a:spcPts val="0"/>
              </a:spcBef>
              <a:spcAft>
                <a:spcPts val="0"/>
              </a:spcAft>
              <a:buClr>
                <a:schemeClr val="accent3"/>
              </a:buClr>
              <a:buSzPts val="2600"/>
              <a:buNone/>
              <a:defRPr sz="2600">
                <a:solidFill>
                  <a:schemeClr val="accent3"/>
                </a:solidFill>
              </a:defRPr>
            </a:lvl6pPr>
            <a:lvl7pPr lvl="6" algn="ctr" rtl="0">
              <a:spcBef>
                <a:spcPts val="0"/>
              </a:spcBef>
              <a:spcAft>
                <a:spcPts val="0"/>
              </a:spcAft>
              <a:buClr>
                <a:schemeClr val="accent3"/>
              </a:buClr>
              <a:buSzPts val="2600"/>
              <a:buNone/>
              <a:defRPr sz="2600">
                <a:solidFill>
                  <a:schemeClr val="accent3"/>
                </a:solidFill>
              </a:defRPr>
            </a:lvl7pPr>
            <a:lvl8pPr lvl="7" algn="ctr" rtl="0">
              <a:spcBef>
                <a:spcPts val="0"/>
              </a:spcBef>
              <a:spcAft>
                <a:spcPts val="0"/>
              </a:spcAft>
              <a:buClr>
                <a:schemeClr val="accent3"/>
              </a:buClr>
              <a:buSzPts val="2600"/>
              <a:buNone/>
              <a:defRPr sz="2600">
                <a:solidFill>
                  <a:schemeClr val="accent3"/>
                </a:solidFill>
              </a:defRPr>
            </a:lvl8pPr>
            <a:lvl9pPr lvl="8" algn="ctr" rtl="0">
              <a:spcBef>
                <a:spcPts val="0"/>
              </a:spcBef>
              <a:spcAft>
                <a:spcPts val="0"/>
              </a:spcAft>
              <a:buClr>
                <a:schemeClr val="accent3"/>
              </a:buClr>
              <a:buSzPts val="2600"/>
              <a:buNone/>
              <a:defRPr sz="2600">
                <a:solidFill>
                  <a:schemeClr val="accent3"/>
                </a:solidFill>
              </a:defRPr>
            </a:lvl9pPr>
          </a:lstStyle>
          <a:p>
            <a:endParaRPr/>
          </a:p>
        </p:txBody>
      </p:sp>
      <p:sp>
        <p:nvSpPr>
          <p:cNvPr id="204" name="Google Shape;204;p32"/>
          <p:cNvSpPr txBox="1">
            <a:spLocks noGrp="1"/>
          </p:cNvSpPr>
          <p:nvPr>
            <p:ph type="subTitle" idx="3"/>
          </p:nvPr>
        </p:nvSpPr>
        <p:spPr>
          <a:xfrm>
            <a:off x="5196323" y="23065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3">
  <p:cSld name="TITLE_AND_BODY_1_1_1_3">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33"/>
          <p:cNvSpPr txBox="1">
            <a:spLocks noGrp="1"/>
          </p:cNvSpPr>
          <p:nvPr>
            <p:ph type="title" idx="2"/>
          </p:nvPr>
        </p:nvSpPr>
        <p:spPr>
          <a:xfrm>
            <a:off x="1454388" y="25839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08" name="Google Shape;208;p33"/>
          <p:cNvSpPr txBox="1">
            <a:spLocks noGrp="1"/>
          </p:cNvSpPr>
          <p:nvPr>
            <p:ph type="subTitle" idx="1"/>
          </p:nvPr>
        </p:nvSpPr>
        <p:spPr>
          <a:xfrm>
            <a:off x="1454388" y="29161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09" name="Google Shape;209;p33"/>
          <p:cNvSpPr txBox="1">
            <a:spLocks noGrp="1"/>
          </p:cNvSpPr>
          <p:nvPr>
            <p:ph type="title" idx="3"/>
          </p:nvPr>
        </p:nvSpPr>
        <p:spPr>
          <a:xfrm>
            <a:off x="5196323" y="25839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10" name="Google Shape;210;p33"/>
          <p:cNvSpPr txBox="1">
            <a:spLocks noGrp="1"/>
          </p:cNvSpPr>
          <p:nvPr>
            <p:ph type="subTitle" idx="4"/>
          </p:nvPr>
        </p:nvSpPr>
        <p:spPr>
          <a:xfrm>
            <a:off x="5196323" y="29161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33"/>
          <p:cNvSpPr txBox="1">
            <a:spLocks noGrp="1"/>
          </p:cNvSpPr>
          <p:nvPr>
            <p:ph type="title" idx="5" hasCustomPrompt="1"/>
          </p:nvPr>
        </p:nvSpPr>
        <p:spPr>
          <a:xfrm>
            <a:off x="1853100" y="18686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12" name="Google Shape;212;p33"/>
          <p:cNvSpPr txBox="1">
            <a:spLocks noGrp="1"/>
          </p:cNvSpPr>
          <p:nvPr>
            <p:ph type="title" idx="6" hasCustomPrompt="1"/>
          </p:nvPr>
        </p:nvSpPr>
        <p:spPr>
          <a:xfrm>
            <a:off x="5595025" y="18686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wo columns  4">
  <p:cSld name="TITLE_AND_BODY_1_1_1_3_1">
    <p:bg>
      <p:bgPr>
        <a:solidFill>
          <a:schemeClr val="accent1"/>
        </a:solidFill>
        <a:effectLst/>
      </p:bgPr>
    </p:bg>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15" name="Google Shape;215;p34"/>
          <p:cNvSpPr txBox="1">
            <a:spLocks noGrp="1"/>
          </p:cNvSpPr>
          <p:nvPr>
            <p:ph type="title" idx="2"/>
          </p:nvPr>
        </p:nvSpPr>
        <p:spPr>
          <a:xfrm>
            <a:off x="1143875" y="1440950"/>
            <a:ext cx="2741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a:endParaRPr/>
          </a:p>
        </p:txBody>
      </p:sp>
      <p:sp>
        <p:nvSpPr>
          <p:cNvPr id="216" name="Google Shape;216;p34"/>
          <p:cNvSpPr txBox="1">
            <a:spLocks noGrp="1"/>
          </p:cNvSpPr>
          <p:nvPr>
            <p:ph type="subTitle" idx="1"/>
          </p:nvPr>
        </p:nvSpPr>
        <p:spPr>
          <a:xfrm>
            <a:off x="1143875" y="2077974"/>
            <a:ext cx="2741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17" name="Google Shape;217;p34"/>
          <p:cNvSpPr txBox="1">
            <a:spLocks noGrp="1"/>
          </p:cNvSpPr>
          <p:nvPr>
            <p:ph type="title" idx="3"/>
          </p:nvPr>
        </p:nvSpPr>
        <p:spPr>
          <a:xfrm>
            <a:off x="5029827" y="1440950"/>
            <a:ext cx="2741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a:endParaRPr/>
          </a:p>
        </p:txBody>
      </p:sp>
      <p:sp>
        <p:nvSpPr>
          <p:cNvPr id="218" name="Google Shape;218;p34"/>
          <p:cNvSpPr txBox="1">
            <a:spLocks noGrp="1"/>
          </p:cNvSpPr>
          <p:nvPr>
            <p:ph type="subTitle" idx="4"/>
          </p:nvPr>
        </p:nvSpPr>
        <p:spPr>
          <a:xfrm>
            <a:off x="5029827" y="2077974"/>
            <a:ext cx="2741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wo columns  5">
  <p:cSld name="TITLE_AND_BODY_1_1_1_3_1_1">
    <p:bg>
      <p:bgPr>
        <a:solidFill>
          <a:schemeClr val="accent1"/>
        </a:solidFill>
        <a:effectLst/>
      </p:bgPr>
    </p:bg>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21" name="Google Shape;221;p35"/>
          <p:cNvSpPr txBox="1">
            <a:spLocks noGrp="1"/>
          </p:cNvSpPr>
          <p:nvPr>
            <p:ph type="title" idx="2"/>
          </p:nvPr>
        </p:nvSpPr>
        <p:spPr>
          <a:xfrm>
            <a:off x="1157850" y="1821950"/>
            <a:ext cx="284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a:endParaRPr/>
          </a:p>
        </p:txBody>
      </p:sp>
      <p:sp>
        <p:nvSpPr>
          <p:cNvPr id="222" name="Google Shape;222;p35"/>
          <p:cNvSpPr txBox="1">
            <a:spLocks noGrp="1"/>
          </p:cNvSpPr>
          <p:nvPr>
            <p:ph type="subTitle" idx="1"/>
          </p:nvPr>
        </p:nvSpPr>
        <p:spPr>
          <a:xfrm>
            <a:off x="1157850" y="2458974"/>
            <a:ext cx="2846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23" name="Google Shape;223;p35"/>
          <p:cNvSpPr txBox="1">
            <a:spLocks noGrp="1"/>
          </p:cNvSpPr>
          <p:nvPr>
            <p:ph type="title" idx="3"/>
          </p:nvPr>
        </p:nvSpPr>
        <p:spPr>
          <a:xfrm>
            <a:off x="5139475" y="1821950"/>
            <a:ext cx="284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a:endParaRPr/>
          </a:p>
        </p:txBody>
      </p:sp>
      <p:sp>
        <p:nvSpPr>
          <p:cNvPr id="224" name="Google Shape;224;p35"/>
          <p:cNvSpPr txBox="1">
            <a:spLocks noGrp="1"/>
          </p:cNvSpPr>
          <p:nvPr>
            <p:ph type="subTitle" idx="4"/>
          </p:nvPr>
        </p:nvSpPr>
        <p:spPr>
          <a:xfrm>
            <a:off x="5139475" y="2458974"/>
            <a:ext cx="2846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s 2">
  <p:cSld name="TITLE_AND_BODY_1_1_1_2">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4314825" y="459775"/>
            <a:ext cx="4011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None/>
              <a:defRPr sz="2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27" name="Google Shape;227;p36"/>
          <p:cNvSpPr txBox="1">
            <a:spLocks noGrp="1"/>
          </p:cNvSpPr>
          <p:nvPr>
            <p:ph type="subTitle" idx="1"/>
          </p:nvPr>
        </p:nvSpPr>
        <p:spPr>
          <a:xfrm>
            <a:off x="5724900" y="1230247"/>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228" name="Google Shape;228;p36"/>
          <p:cNvSpPr txBox="1">
            <a:spLocks noGrp="1"/>
          </p:cNvSpPr>
          <p:nvPr>
            <p:ph type="subTitle" idx="2"/>
          </p:nvPr>
        </p:nvSpPr>
        <p:spPr>
          <a:xfrm>
            <a:off x="5724900" y="2068372"/>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229" name="Google Shape;229;p36"/>
          <p:cNvSpPr txBox="1">
            <a:spLocks noGrp="1"/>
          </p:cNvSpPr>
          <p:nvPr>
            <p:ph type="subTitle" idx="3"/>
          </p:nvPr>
        </p:nvSpPr>
        <p:spPr>
          <a:xfrm>
            <a:off x="5724900" y="2906497"/>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230" name="Google Shape;230;p36"/>
          <p:cNvSpPr txBox="1">
            <a:spLocks noGrp="1"/>
          </p:cNvSpPr>
          <p:nvPr>
            <p:ph type="subTitle" idx="4"/>
          </p:nvPr>
        </p:nvSpPr>
        <p:spPr>
          <a:xfrm>
            <a:off x="5724900" y="3744622"/>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s 3">
  <p:cSld name="TITLE_AND_BODY_1_1_1_2_1">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4989025" y="459775"/>
            <a:ext cx="3336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None/>
              <a:defRPr sz="2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33" name="Google Shape;233;p37"/>
          <p:cNvSpPr txBox="1">
            <a:spLocks noGrp="1"/>
          </p:cNvSpPr>
          <p:nvPr>
            <p:ph type="subTitle" idx="1"/>
          </p:nvPr>
        </p:nvSpPr>
        <p:spPr>
          <a:xfrm>
            <a:off x="5098075" y="1916050"/>
            <a:ext cx="31200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s 4">
  <p:cSld name="TITLE_AND_BODY_1_1_1_2_1_2">
    <p:bg>
      <p:bgPr>
        <a:solidFill>
          <a:schemeClr val="accent1"/>
        </a:solidFill>
        <a:effectLst/>
      </p:bgPr>
    </p:bg>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1102825" y="1297975"/>
            <a:ext cx="3336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200"/>
              <a:buNone/>
              <a:defRPr sz="3200">
                <a:solidFill>
                  <a:schemeClr val="lt1"/>
                </a:solidFill>
              </a:defRPr>
            </a:lvl2pPr>
            <a:lvl3pPr lvl="2" rtl="0">
              <a:spcBef>
                <a:spcPts val="0"/>
              </a:spcBef>
              <a:spcAft>
                <a:spcPts val="0"/>
              </a:spcAft>
              <a:buClr>
                <a:schemeClr val="lt1"/>
              </a:buClr>
              <a:buSzPts val="3200"/>
              <a:buNone/>
              <a:defRPr sz="3200">
                <a:solidFill>
                  <a:schemeClr val="lt1"/>
                </a:solidFill>
              </a:defRPr>
            </a:lvl3pPr>
            <a:lvl4pPr lvl="3" rtl="0">
              <a:spcBef>
                <a:spcPts val="0"/>
              </a:spcBef>
              <a:spcAft>
                <a:spcPts val="0"/>
              </a:spcAft>
              <a:buClr>
                <a:schemeClr val="lt1"/>
              </a:buClr>
              <a:buSzPts val="3200"/>
              <a:buNone/>
              <a:defRPr sz="3200">
                <a:solidFill>
                  <a:schemeClr val="lt1"/>
                </a:solidFill>
              </a:defRPr>
            </a:lvl4pPr>
            <a:lvl5pPr lvl="4" rtl="0">
              <a:spcBef>
                <a:spcPts val="0"/>
              </a:spcBef>
              <a:spcAft>
                <a:spcPts val="0"/>
              </a:spcAft>
              <a:buClr>
                <a:schemeClr val="lt1"/>
              </a:buClr>
              <a:buSzPts val="3200"/>
              <a:buNone/>
              <a:defRPr sz="3200">
                <a:solidFill>
                  <a:schemeClr val="lt1"/>
                </a:solidFill>
              </a:defRPr>
            </a:lvl5pPr>
            <a:lvl6pPr lvl="5" rtl="0">
              <a:spcBef>
                <a:spcPts val="0"/>
              </a:spcBef>
              <a:spcAft>
                <a:spcPts val="0"/>
              </a:spcAft>
              <a:buClr>
                <a:schemeClr val="lt1"/>
              </a:buClr>
              <a:buSzPts val="3200"/>
              <a:buNone/>
              <a:defRPr sz="3200">
                <a:solidFill>
                  <a:schemeClr val="lt1"/>
                </a:solidFill>
              </a:defRPr>
            </a:lvl6pPr>
            <a:lvl7pPr lvl="6" rtl="0">
              <a:spcBef>
                <a:spcPts val="0"/>
              </a:spcBef>
              <a:spcAft>
                <a:spcPts val="0"/>
              </a:spcAft>
              <a:buClr>
                <a:schemeClr val="lt1"/>
              </a:buClr>
              <a:buSzPts val="3200"/>
              <a:buNone/>
              <a:defRPr sz="3200">
                <a:solidFill>
                  <a:schemeClr val="lt1"/>
                </a:solidFill>
              </a:defRPr>
            </a:lvl7pPr>
            <a:lvl8pPr lvl="7" rtl="0">
              <a:spcBef>
                <a:spcPts val="0"/>
              </a:spcBef>
              <a:spcAft>
                <a:spcPts val="0"/>
              </a:spcAft>
              <a:buClr>
                <a:schemeClr val="lt1"/>
              </a:buClr>
              <a:buSzPts val="3200"/>
              <a:buNone/>
              <a:defRPr sz="3200">
                <a:solidFill>
                  <a:schemeClr val="lt1"/>
                </a:solidFill>
              </a:defRPr>
            </a:lvl8pPr>
            <a:lvl9pPr lvl="8" rtl="0">
              <a:spcBef>
                <a:spcPts val="0"/>
              </a:spcBef>
              <a:spcAft>
                <a:spcPts val="0"/>
              </a:spcAft>
              <a:buClr>
                <a:schemeClr val="lt1"/>
              </a:buClr>
              <a:buSzPts val="3200"/>
              <a:buNone/>
              <a:defRPr sz="3200">
                <a:solidFill>
                  <a:schemeClr val="lt1"/>
                </a:solidFill>
              </a:defRPr>
            </a:lvl9pPr>
          </a:lstStyle>
          <a:p>
            <a:endParaRPr/>
          </a:p>
        </p:txBody>
      </p:sp>
      <p:sp>
        <p:nvSpPr>
          <p:cNvPr id="236" name="Google Shape;236;p38"/>
          <p:cNvSpPr txBox="1">
            <a:spLocks noGrp="1"/>
          </p:cNvSpPr>
          <p:nvPr>
            <p:ph type="subTitle" idx="1"/>
          </p:nvPr>
        </p:nvSpPr>
        <p:spPr>
          <a:xfrm>
            <a:off x="1102825" y="1992250"/>
            <a:ext cx="34479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None/>
              <a:defRPr sz="1400">
                <a:solidFill>
                  <a:schemeClr val="lt2"/>
                </a:solidFill>
              </a:defRPr>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exts 4">
  <p:cSld name="TITLE_AND_BODY_1_1_1_2_1_1">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950425" y="459775"/>
            <a:ext cx="3336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39"/>
          <p:cNvSpPr txBox="1">
            <a:spLocks noGrp="1"/>
          </p:cNvSpPr>
          <p:nvPr>
            <p:ph type="subTitle" idx="1"/>
          </p:nvPr>
        </p:nvSpPr>
        <p:spPr>
          <a:xfrm>
            <a:off x="950425" y="1916050"/>
            <a:ext cx="3120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 2">
  <p:cSld name="CUSTOM_1">
    <p:spTree>
      <p:nvGrpSpPr>
        <p:cNvPr id="1" name="Shape 248"/>
        <p:cNvGrpSpPr/>
        <p:nvPr/>
      </p:nvGrpSpPr>
      <p:grpSpPr>
        <a:xfrm>
          <a:off x="0" y="0"/>
          <a:ext cx="0" cy="0"/>
          <a:chOff x="0" y="0"/>
          <a:chExt cx="0" cy="0"/>
        </a:xfrm>
      </p:grpSpPr>
      <p:sp>
        <p:nvSpPr>
          <p:cNvPr id="249" name="Google Shape;249;p42"/>
          <p:cNvSpPr/>
          <p:nvPr/>
        </p:nvSpPr>
        <p:spPr>
          <a:xfrm>
            <a:off x="4826725" y="159125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2"/>
          <p:cNvSpPr/>
          <p:nvPr/>
        </p:nvSpPr>
        <p:spPr>
          <a:xfrm>
            <a:off x="4826725" y="328460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2"/>
          <p:cNvSpPr/>
          <p:nvPr/>
        </p:nvSpPr>
        <p:spPr>
          <a:xfrm>
            <a:off x="1057275" y="159125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2"/>
          <p:cNvSpPr/>
          <p:nvPr/>
        </p:nvSpPr>
        <p:spPr>
          <a:xfrm>
            <a:off x="1057275" y="328460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2"/>
          <p:cNvSpPr txBox="1">
            <a:spLocks noGrp="1"/>
          </p:cNvSpPr>
          <p:nvPr>
            <p:ph type="subTitle" idx="1"/>
          </p:nvPr>
        </p:nvSpPr>
        <p:spPr>
          <a:xfrm>
            <a:off x="2088370" y="208235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a:endParaRPr/>
          </a:p>
        </p:txBody>
      </p:sp>
      <p:sp>
        <p:nvSpPr>
          <p:cNvPr id="254" name="Google Shape;254;p42"/>
          <p:cNvSpPr txBox="1">
            <a:spLocks noGrp="1"/>
          </p:cNvSpPr>
          <p:nvPr>
            <p:ph type="title" hasCustomPrompt="1"/>
          </p:nvPr>
        </p:nvSpPr>
        <p:spPr>
          <a:xfrm>
            <a:off x="1057275" y="162515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55" name="Google Shape;255;p42"/>
          <p:cNvSpPr txBox="1">
            <a:spLocks noGrp="1"/>
          </p:cNvSpPr>
          <p:nvPr>
            <p:ph type="subTitle" idx="2"/>
          </p:nvPr>
        </p:nvSpPr>
        <p:spPr>
          <a:xfrm>
            <a:off x="5857826" y="208235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a:endParaRPr/>
          </a:p>
        </p:txBody>
      </p:sp>
      <p:sp>
        <p:nvSpPr>
          <p:cNvPr id="256" name="Google Shape;256;p42"/>
          <p:cNvSpPr txBox="1">
            <a:spLocks noGrp="1"/>
          </p:cNvSpPr>
          <p:nvPr>
            <p:ph type="title" idx="3" hasCustomPrompt="1"/>
          </p:nvPr>
        </p:nvSpPr>
        <p:spPr>
          <a:xfrm>
            <a:off x="4826725" y="162515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57" name="Google Shape;257;p42"/>
          <p:cNvSpPr txBox="1">
            <a:spLocks noGrp="1"/>
          </p:cNvSpPr>
          <p:nvPr>
            <p:ph type="ctrTitle" idx="4"/>
          </p:nvPr>
        </p:nvSpPr>
        <p:spPr>
          <a:xfrm>
            <a:off x="2088365" y="33185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a:endParaRPr/>
          </a:p>
        </p:txBody>
      </p:sp>
      <p:sp>
        <p:nvSpPr>
          <p:cNvPr id="258" name="Google Shape;258;p42"/>
          <p:cNvSpPr txBox="1">
            <a:spLocks noGrp="1"/>
          </p:cNvSpPr>
          <p:nvPr>
            <p:ph type="subTitle" idx="5"/>
          </p:nvPr>
        </p:nvSpPr>
        <p:spPr>
          <a:xfrm>
            <a:off x="2088369" y="37757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a:endParaRPr/>
          </a:p>
        </p:txBody>
      </p:sp>
      <p:sp>
        <p:nvSpPr>
          <p:cNvPr id="259" name="Google Shape;259;p42"/>
          <p:cNvSpPr txBox="1">
            <a:spLocks noGrp="1"/>
          </p:cNvSpPr>
          <p:nvPr>
            <p:ph type="title" idx="6" hasCustomPrompt="1"/>
          </p:nvPr>
        </p:nvSpPr>
        <p:spPr>
          <a:xfrm>
            <a:off x="1057275" y="33185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60" name="Google Shape;260;p42"/>
          <p:cNvSpPr txBox="1">
            <a:spLocks noGrp="1"/>
          </p:cNvSpPr>
          <p:nvPr>
            <p:ph type="ctrTitle" idx="7"/>
          </p:nvPr>
        </p:nvSpPr>
        <p:spPr>
          <a:xfrm>
            <a:off x="5857821" y="3318500"/>
            <a:ext cx="21114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a:endParaRPr/>
          </a:p>
        </p:txBody>
      </p:sp>
      <p:sp>
        <p:nvSpPr>
          <p:cNvPr id="261" name="Google Shape;261;p42"/>
          <p:cNvSpPr txBox="1">
            <a:spLocks noGrp="1"/>
          </p:cNvSpPr>
          <p:nvPr>
            <p:ph type="subTitle" idx="8"/>
          </p:nvPr>
        </p:nvSpPr>
        <p:spPr>
          <a:xfrm>
            <a:off x="5857827" y="37757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a:endParaRPr/>
          </a:p>
        </p:txBody>
      </p:sp>
      <p:sp>
        <p:nvSpPr>
          <p:cNvPr id="262" name="Google Shape;262;p42"/>
          <p:cNvSpPr txBox="1">
            <a:spLocks noGrp="1"/>
          </p:cNvSpPr>
          <p:nvPr>
            <p:ph type="title" idx="9" hasCustomPrompt="1"/>
          </p:nvPr>
        </p:nvSpPr>
        <p:spPr>
          <a:xfrm>
            <a:off x="4826725" y="33185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63" name="Google Shape;263;p42"/>
          <p:cNvSpPr txBox="1">
            <a:spLocks noGrp="1"/>
          </p:cNvSpPr>
          <p:nvPr>
            <p:ph type="ctrTitle" idx="13"/>
          </p:nvPr>
        </p:nvSpPr>
        <p:spPr>
          <a:xfrm>
            <a:off x="2088365" y="162515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a:endParaRPr/>
          </a:p>
        </p:txBody>
      </p:sp>
      <p:sp>
        <p:nvSpPr>
          <p:cNvPr id="264" name="Google Shape;264;p42"/>
          <p:cNvSpPr txBox="1">
            <a:spLocks noGrp="1"/>
          </p:cNvSpPr>
          <p:nvPr>
            <p:ph type="ctrTitle" idx="14"/>
          </p:nvPr>
        </p:nvSpPr>
        <p:spPr>
          <a:xfrm>
            <a:off x="5857821" y="162515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a:endParaRPr/>
          </a:p>
        </p:txBody>
      </p:sp>
      <p:sp>
        <p:nvSpPr>
          <p:cNvPr id="265" name="Google Shape;265;p42"/>
          <p:cNvSpPr txBox="1">
            <a:spLocks noGrp="1"/>
          </p:cNvSpPr>
          <p:nvPr>
            <p:ph type="title" idx="15"/>
          </p:nvPr>
        </p:nvSpPr>
        <p:spPr>
          <a:xfrm>
            <a:off x="818250" y="459775"/>
            <a:ext cx="748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_AND_TWO_COLUMNS_1_1">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a:off x="818250" y="459775"/>
            <a:ext cx="748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2">
    <p:bg>
      <p:bgPr>
        <a:solidFill>
          <a:schemeClr val="accent1"/>
        </a:solidFill>
        <a:effectLst/>
      </p:bgPr>
    </p:bg>
    <p:spTree>
      <p:nvGrpSpPr>
        <p:cNvPr id="1" name="Shape 270"/>
        <p:cNvGrpSpPr/>
        <p:nvPr/>
      </p:nvGrpSpPr>
      <p:grpSpPr>
        <a:xfrm>
          <a:off x="0" y="0"/>
          <a:ext cx="0" cy="0"/>
          <a:chOff x="0" y="0"/>
          <a:chExt cx="0" cy="0"/>
        </a:xfrm>
      </p:grpSpPr>
      <p:sp>
        <p:nvSpPr>
          <p:cNvPr id="271" name="Google Shape;271;p45"/>
          <p:cNvSpPr txBox="1">
            <a:spLocks noGrp="1"/>
          </p:cNvSpPr>
          <p:nvPr>
            <p:ph type="subTitle" idx="1"/>
          </p:nvPr>
        </p:nvSpPr>
        <p:spPr>
          <a:xfrm>
            <a:off x="2370825" y="2334800"/>
            <a:ext cx="5630100" cy="64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272" name="Google Shape;272;p45"/>
          <p:cNvSpPr txBox="1">
            <a:spLocks noGrp="1"/>
          </p:cNvSpPr>
          <p:nvPr>
            <p:ph type="title"/>
          </p:nvPr>
        </p:nvSpPr>
        <p:spPr>
          <a:xfrm>
            <a:off x="818250" y="459775"/>
            <a:ext cx="3610800" cy="5727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Clr>
                <a:schemeClr val="lt2"/>
              </a:buClr>
              <a:buSzPts val="2600"/>
              <a:buNone/>
              <a:defRPr sz="26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2">
  <p:cSld name="TITLE_AND_TWO_COLUMNS_1_1_1_1">
    <p:bg>
      <p:bgPr>
        <a:solidFill>
          <a:schemeClr val="accent1"/>
        </a:solidFill>
        <a:effectLst/>
      </p:bgPr>
    </p:bg>
    <p:spTree>
      <p:nvGrpSpPr>
        <p:cNvPr id="1" name="Shape 273"/>
        <p:cNvGrpSpPr/>
        <p:nvPr/>
      </p:nvGrpSpPr>
      <p:grpSpPr>
        <a:xfrm>
          <a:off x="0" y="0"/>
          <a:ext cx="0" cy="0"/>
          <a:chOff x="0" y="0"/>
          <a:chExt cx="0" cy="0"/>
        </a:xfrm>
      </p:grpSpPr>
      <p:sp>
        <p:nvSpPr>
          <p:cNvPr id="274" name="Google Shape;274;p46"/>
          <p:cNvSpPr/>
          <p:nvPr/>
        </p:nvSpPr>
        <p:spPr>
          <a:xfrm>
            <a:off x="2324100" y="647700"/>
            <a:ext cx="5276700" cy="38100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6"/>
          <p:cNvSpPr/>
          <p:nvPr/>
        </p:nvSpPr>
        <p:spPr>
          <a:xfrm>
            <a:off x="914400" y="1276350"/>
            <a:ext cx="3524400" cy="270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6"/>
          <p:cNvSpPr txBox="1">
            <a:spLocks noGrp="1"/>
          </p:cNvSpPr>
          <p:nvPr>
            <p:ph type="title" hasCustomPrompt="1"/>
          </p:nvPr>
        </p:nvSpPr>
        <p:spPr>
          <a:xfrm>
            <a:off x="925800" y="1859625"/>
            <a:ext cx="4751100" cy="1122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10000"/>
              <a:buNone/>
              <a:defRPr sz="10000">
                <a:solidFill>
                  <a:schemeClr val="lt2"/>
                </a:solidFill>
              </a:defRPr>
            </a:lvl1pPr>
            <a:lvl2pPr lvl="1" rtl="0">
              <a:spcBef>
                <a:spcPts val="0"/>
              </a:spcBef>
              <a:spcAft>
                <a:spcPts val="0"/>
              </a:spcAft>
              <a:buClr>
                <a:schemeClr val="lt2"/>
              </a:buClr>
              <a:buSzPts val="6000"/>
              <a:buNone/>
              <a:defRPr sz="6000">
                <a:solidFill>
                  <a:schemeClr val="lt2"/>
                </a:solidFill>
              </a:defRPr>
            </a:lvl2pPr>
            <a:lvl3pPr lvl="2" rtl="0">
              <a:spcBef>
                <a:spcPts val="0"/>
              </a:spcBef>
              <a:spcAft>
                <a:spcPts val="0"/>
              </a:spcAft>
              <a:buClr>
                <a:schemeClr val="lt2"/>
              </a:buClr>
              <a:buSzPts val="6000"/>
              <a:buNone/>
              <a:defRPr sz="6000">
                <a:solidFill>
                  <a:schemeClr val="lt2"/>
                </a:solidFill>
              </a:defRPr>
            </a:lvl3pPr>
            <a:lvl4pPr lvl="3" rtl="0">
              <a:spcBef>
                <a:spcPts val="0"/>
              </a:spcBef>
              <a:spcAft>
                <a:spcPts val="0"/>
              </a:spcAft>
              <a:buClr>
                <a:schemeClr val="lt2"/>
              </a:buClr>
              <a:buSzPts val="6000"/>
              <a:buNone/>
              <a:defRPr sz="6000">
                <a:solidFill>
                  <a:schemeClr val="lt2"/>
                </a:solidFill>
              </a:defRPr>
            </a:lvl4pPr>
            <a:lvl5pPr lvl="4" rtl="0">
              <a:spcBef>
                <a:spcPts val="0"/>
              </a:spcBef>
              <a:spcAft>
                <a:spcPts val="0"/>
              </a:spcAft>
              <a:buClr>
                <a:schemeClr val="lt2"/>
              </a:buClr>
              <a:buSzPts val="6000"/>
              <a:buNone/>
              <a:defRPr sz="6000">
                <a:solidFill>
                  <a:schemeClr val="lt2"/>
                </a:solidFill>
              </a:defRPr>
            </a:lvl5pPr>
            <a:lvl6pPr lvl="5" rtl="0">
              <a:spcBef>
                <a:spcPts val="0"/>
              </a:spcBef>
              <a:spcAft>
                <a:spcPts val="0"/>
              </a:spcAft>
              <a:buClr>
                <a:schemeClr val="lt2"/>
              </a:buClr>
              <a:buSzPts val="6000"/>
              <a:buNone/>
              <a:defRPr sz="6000">
                <a:solidFill>
                  <a:schemeClr val="lt2"/>
                </a:solidFill>
              </a:defRPr>
            </a:lvl6pPr>
            <a:lvl7pPr lvl="6" rtl="0">
              <a:spcBef>
                <a:spcPts val="0"/>
              </a:spcBef>
              <a:spcAft>
                <a:spcPts val="0"/>
              </a:spcAft>
              <a:buClr>
                <a:schemeClr val="lt2"/>
              </a:buClr>
              <a:buSzPts val="6000"/>
              <a:buNone/>
              <a:defRPr sz="6000">
                <a:solidFill>
                  <a:schemeClr val="lt2"/>
                </a:solidFill>
              </a:defRPr>
            </a:lvl7pPr>
            <a:lvl8pPr lvl="7" rtl="0">
              <a:spcBef>
                <a:spcPts val="0"/>
              </a:spcBef>
              <a:spcAft>
                <a:spcPts val="0"/>
              </a:spcAft>
              <a:buClr>
                <a:schemeClr val="lt2"/>
              </a:buClr>
              <a:buSzPts val="6000"/>
              <a:buNone/>
              <a:defRPr sz="6000">
                <a:solidFill>
                  <a:schemeClr val="lt2"/>
                </a:solidFill>
              </a:defRPr>
            </a:lvl8pPr>
            <a:lvl9pPr lvl="8" rtl="0">
              <a:spcBef>
                <a:spcPts val="0"/>
              </a:spcBef>
              <a:spcAft>
                <a:spcPts val="0"/>
              </a:spcAft>
              <a:buClr>
                <a:schemeClr val="lt2"/>
              </a:buClr>
              <a:buSzPts val="6000"/>
              <a:buNone/>
              <a:defRPr sz="6000">
                <a:solidFill>
                  <a:schemeClr val="lt2"/>
                </a:solidFill>
              </a:defRPr>
            </a:lvl9pPr>
          </a:lstStyle>
          <a:p>
            <a:r>
              <a:t>xx%</a:t>
            </a:r>
          </a:p>
        </p:txBody>
      </p:sp>
      <p:sp>
        <p:nvSpPr>
          <p:cNvPr id="277" name="Google Shape;277;p46"/>
          <p:cNvSpPr txBox="1">
            <a:spLocks noGrp="1"/>
          </p:cNvSpPr>
          <p:nvPr>
            <p:ph type="subTitle" idx="1"/>
          </p:nvPr>
        </p:nvSpPr>
        <p:spPr>
          <a:xfrm>
            <a:off x="925800" y="2906300"/>
            <a:ext cx="3379500" cy="64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idea">
  <p:cSld name="TITLE_AND_TWO_COLUMNS_1_1_1_1_1">
    <p:bg>
      <p:bgPr>
        <a:solidFill>
          <a:schemeClr val="accent1"/>
        </a:solidFill>
        <a:effectLst/>
      </p:bgPr>
    </p:bg>
    <p:spTree>
      <p:nvGrpSpPr>
        <p:cNvPr id="1" name="Shape 278"/>
        <p:cNvGrpSpPr/>
        <p:nvPr/>
      </p:nvGrpSpPr>
      <p:grpSpPr>
        <a:xfrm>
          <a:off x="0" y="0"/>
          <a:ext cx="0" cy="0"/>
          <a:chOff x="0" y="0"/>
          <a:chExt cx="0" cy="0"/>
        </a:xfrm>
      </p:grpSpPr>
      <p:sp>
        <p:nvSpPr>
          <p:cNvPr id="279" name="Google Shape;279;p47"/>
          <p:cNvSpPr/>
          <p:nvPr/>
        </p:nvSpPr>
        <p:spPr>
          <a:xfrm>
            <a:off x="1409700" y="647700"/>
            <a:ext cx="6191100" cy="38100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7"/>
          <p:cNvSpPr/>
          <p:nvPr/>
        </p:nvSpPr>
        <p:spPr>
          <a:xfrm>
            <a:off x="3314550" y="1390650"/>
            <a:ext cx="4991100" cy="23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7"/>
          <p:cNvSpPr txBox="1">
            <a:spLocks noGrp="1"/>
          </p:cNvSpPr>
          <p:nvPr>
            <p:ph type="title"/>
          </p:nvPr>
        </p:nvSpPr>
        <p:spPr>
          <a:xfrm>
            <a:off x="818250" y="1409700"/>
            <a:ext cx="7487400" cy="224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7000"/>
              <a:buNone/>
              <a:defRPr sz="7000">
                <a:solidFill>
                  <a:schemeClr val="lt2"/>
                </a:solidFill>
              </a:defRPr>
            </a:lvl1pPr>
            <a:lvl2pPr lvl="1" algn="r" rtl="0">
              <a:spcBef>
                <a:spcPts val="0"/>
              </a:spcBef>
              <a:spcAft>
                <a:spcPts val="0"/>
              </a:spcAft>
              <a:buSzPts val="7000"/>
              <a:buNone/>
              <a:defRPr sz="7000"/>
            </a:lvl2pPr>
            <a:lvl3pPr lvl="2" algn="r" rtl="0">
              <a:spcBef>
                <a:spcPts val="0"/>
              </a:spcBef>
              <a:spcAft>
                <a:spcPts val="0"/>
              </a:spcAft>
              <a:buSzPts val="7000"/>
              <a:buNone/>
              <a:defRPr sz="7000"/>
            </a:lvl3pPr>
            <a:lvl4pPr lvl="3" algn="r" rtl="0">
              <a:spcBef>
                <a:spcPts val="0"/>
              </a:spcBef>
              <a:spcAft>
                <a:spcPts val="0"/>
              </a:spcAft>
              <a:buSzPts val="7000"/>
              <a:buNone/>
              <a:defRPr sz="7000"/>
            </a:lvl4pPr>
            <a:lvl5pPr lvl="4" algn="r" rtl="0">
              <a:spcBef>
                <a:spcPts val="0"/>
              </a:spcBef>
              <a:spcAft>
                <a:spcPts val="0"/>
              </a:spcAft>
              <a:buSzPts val="7000"/>
              <a:buNone/>
              <a:defRPr sz="7000"/>
            </a:lvl5pPr>
            <a:lvl6pPr lvl="5" algn="r" rtl="0">
              <a:spcBef>
                <a:spcPts val="0"/>
              </a:spcBef>
              <a:spcAft>
                <a:spcPts val="0"/>
              </a:spcAft>
              <a:buSzPts val="7000"/>
              <a:buNone/>
              <a:defRPr sz="7000"/>
            </a:lvl6pPr>
            <a:lvl7pPr lvl="6" algn="r" rtl="0">
              <a:spcBef>
                <a:spcPts val="0"/>
              </a:spcBef>
              <a:spcAft>
                <a:spcPts val="0"/>
              </a:spcAft>
              <a:buSzPts val="7000"/>
              <a:buNone/>
              <a:defRPr sz="7000"/>
            </a:lvl7pPr>
            <a:lvl8pPr lvl="7" algn="r" rtl="0">
              <a:spcBef>
                <a:spcPts val="0"/>
              </a:spcBef>
              <a:spcAft>
                <a:spcPts val="0"/>
              </a:spcAft>
              <a:buSzPts val="7000"/>
              <a:buNone/>
              <a:defRPr sz="7000"/>
            </a:lvl8pPr>
            <a:lvl9pPr lvl="8" algn="r" rtl="0">
              <a:spcBef>
                <a:spcPts val="0"/>
              </a:spcBef>
              <a:spcAft>
                <a:spcPts val="0"/>
              </a:spcAft>
              <a:buSzPts val="7000"/>
              <a:buNone/>
              <a:defRPr sz="70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2">
  <p:cSld name="CUSTOM">
    <p:spTree>
      <p:nvGrpSpPr>
        <p:cNvPr id="1" name="Shape 282"/>
        <p:cNvGrpSpPr/>
        <p:nvPr/>
      </p:nvGrpSpPr>
      <p:grpSpPr>
        <a:xfrm>
          <a:off x="0" y="0"/>
          <a:ext cx="0" cy="0"/>
          <a:chOff x="0" y="0"/>
          <a:chExt cx="0" cy="0"/>
        </a:xfrm>
      </p:grpSpPr>
      <p:sp>
        <p:nvSpPr>
          <p:cNvPr id="283" name="Google Shape;283;p48"/>
          <p:cNvSpPr/>
          <p:nvPr/>
        </p:nvSpPr>
        <p:spPr>
          <a:xfrm>
            <a:off x="638175" y="-142875"/>
            <a:ext cx="2314500" cy="293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8"/>
          <p:cNvSpPr txBox="1">
            <a:spLocks noGrp="1"/>
          </p:cNvSpPr>
          <p:nvPr>
            <p:ph type="title"/>
          </p:nvPr>
        </p:nvSpPr>
        <p:spPr>
          <a:xfrm>
            <a:off x="818250" y="688375"/>
            <a:ext cx="2030400" cy="1911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TITLE_AND_BODY_1_1_1_1">
    <p:spTree>
      <p:nvGrpSpPr>
        <p:cNvPr id="1" name="Shape 28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APTION_ONLY_1">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5786451" y="3831950"/>
            <a:ext cx="2522400" cy="710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b="0"/>
            </a:lvl1pPr>
            <a:lvl2pPr lvl="1" algn="r" rtl="0">
              <a:spcBef>
                <a:spcPts val="0"/>
              </a:spcBef>
              <a:spcAft>
                <a:spcPts val="0"/>
              </a:spcAft>
              <a:buClr>
                <a:schemeClr val="accent1"/>
              </a:buClr>
              <a:buSzPts val="1400"/>
              <a:buNone/>
              <a:defRPr sz="1400">
                <a:solidFill>
                  <a:schemeClr val="accent1"/>
                </a:solidFill>
              </a:defRPr>
            </a:lvl2pPr>
            <a:lvl3pPr lvl="2" algn="r" rtl="0">
              <a:spcBef>
                <a:spcPts val="0"/>
              </a:spcBef>
              <a:spcAft>
                <a:spcPts val="0"/>
              </a:spcAft>
              <a:buClr>
                <a:schemeClr val="accent1"/>
              </a:buClr>
              <a:buSzPts val="1400"/>
              <a:buNone/>
              <a:defRPr sz="1400">
                <a:solidFill>
                  <a:schemeClr val="accent1"/>
                </a:solidFill>
              </a:defRPr>
            </a:lvl3pPr>
            <a:lvl4pPr lvl="3" algn="r" rtl="0">
              <a:spcBef>
                <a:spcPts val="0"/>
              </a:spcBef>
              <a:spcAft>
                <a:spcPts val="0"/>
              </a:spcAft>
              <a:buClr>
                <a:schemeClr val="accent1"/>
              </a:buClr>
              <a:buSzPts val="1400"/>
              <a:buNone/>
              <a:defRPr sz="1400">
                <a:solidFill>
                  <a:schemeClr val="accent1"/>
                </a:solidFill>
              </a:defRPr>
            </a:lvl4pPr>
            <a:lvl5pPr lvl="4" algn="r" rtl="0">
              <a:spcBef>
                <a:spcPts val="0"/>
              </a:spcBef>
              <a:spcAft>
                <a:spcPts val="0"/>
              </a:spcAft>
              <a:buClr>
                <a:schemeClr val="accent1"/>
              </a:buClr>
              <a:buSzPts val="1400"/>
              <a:buNone/>
              <a:defRPr sz="1400">
                <a:solidFill>
                  <a:schemeClr val="accent1"/>
                </a:solidFill>
              </a:defRPr>
            </a:lvl5pPr>
            <a:lvl6pPr lvl="5" algn="r" rtl="0">
              <a:spcBef>
                <a:spcPts val="0"/>
              </a:spcBef>
              <a:spcAft>
                <a:spcPts val="0"/>
              </a:spcAft>
              <a:buClr>
                <a:schemeClr val="accent1"/>
              </a:buClr>
              <a:buSzPts val="1400"/>
              <a:buNone/>
              <a:defRPr sz="1400">
                <a:solidFill>
                  <a:schemeClr val="accent1"/>
                </a:solidFill>
              </a:defRPr>
            </a:lvl6pPr>
            <a:lvl7pPr lvl="6" algn="r" rtl="0">
              <a:spcBef>
                <a:spcPts val="0"/>
              </a:spcBef>
              <a:spcAft>
                <a:spcPts val="0"/>
              </a:spcAft>
              <a:buClr>
                <a:schemeClr val="accent1"/>
              </a:buClr>
              <a:buSzPts val="1400"/>
              <a:buNone/>
              <a:defRPr sz="1400">
                <a:solidFill>
                  <a:schemeClr val="accent1"/>
                </a:solidFill>
              </a:defRPr>
            </a:lvl7pPr>
            <a:lvl8pPr lvl="7" algn="r" rtl="0">
              <a:spcBef>
                <a:spcPts val="0"/>
              </a:spcBef>
              <a:spcAft>
                <a:spcPts val="0"/>
              </a:spcAft>
              <a:buClr>
                <a:schemeClr val="accent1"/>
              </a:buClr>
              <a:buSzPts val="1400"/>
              <a:buNone/>
              <a:defRPr sz="1400">
                <a:solidFill>
                  <a:schemeClr val="accent1"/>
                </a:solidFill>
              </a:defRPr>
            </a:lvl8pPr>
            <a:lvl9pPr lvl="8" algn="r" rtl="0">
              <a:spcBef>
                <a:spcPts val="0"/>
              </a:spcBef>
              <a:spcAft>
                <a:spcPts val="0"/>
              </a:spcAft>
              <a:buClr>
                <a:schemeClr val="accent1"/>
              </a:buClr>
              <a:buSzPts val="1400"/>
              <a:buNone/>
              <a:defRPr sz="1400">
                <a:solidFill>
                  <a:schemeClr val="accent1"/>
                </a:solidFill>
              </a:defRPr>
            </a:lvl9pPr>
          </a:lstStyle>
          <a:p>
            <a:endParaRPr/>
          </a:p>
        </p:txBody>
      </p:sp>
      <p:sp>
        <p:nvSpPr>
          <p:cNvPr id="59" name="Google Shape;59;p14"/>
          <p:cNvSpPr txBox="1">
            <a:spLocks noGrp="1"/>
          </p:cNvSpPr>
          <p:nvPr>
            <p:ph type="title" idx="2"/>
          </p:nvPr>
        </p:nvSpPr>
        <p:spPr>
          <a:xfrm>
            <a:off x="818250" y="459775"/>
            <a:ext cx="4579200" cy="24579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2">
  <p:cSld name="CAPTION_ONLY_1_1">
    <p:bg>
      <p:bgPr>
        <a:solidFill>
          <a:schemeClr val="accent1"/>
        </a:solid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925800" y="3831950"/>
            <a:ext cx="3070200" cy="710700"/>
          </a:xfrm>
          <a:prstGeom prst="rect">
            <a:avLst/>
          </a:prstGeom>
          <a:solidFill>
            <a:schemeClr val="lt2"/>
          </a:solidFill>
        </p:spPr>
        <p:txBody>
          <a:bodyPr spcFirstLastPara="1" wrap="square" lIns="0" tIns="91425" rIns="365750" bIns="91425" anchor="ctr" anchorCtr="0">
            <a:noAutofit/>
          </a:bodyPr>
          <a:lstStyle>
            <a:lvl1pPr lvl="0" algn="r" rtl="0">
              <a:spcBef>
                <a:spcPts val="0"/>
              </a:spcBef>
              <a:spcAft>
                <a:spcPts val="0"/>
              </a:spcAft>
              <a:buSzPts val="1800"/>
              <a:buFont typeface="Montserrat ExtraBold"/>
              <a:buNone/>
              <a:defRPr sz="1800" b="0">
                <a:latin typeface="Montserrat ExtraBold"/>
                <a:ea typeface="Montserrat ExtraBold"/>
                <a:cs typeface="Montserrat ExtraBold"/>
                <a:sym typeface="Montserrat ExtraBold"/>
              </a:defRPr>
            </a:lvl1pPr>
            <a:lvl2pPr lvl="1"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2pPr>
            <a:lvl3pPr lvl="2"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3pPr>
            <a:lvl4pPr lvl="3"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4pPr>
            <a:lvl5pPr lvl="4"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5pPr>
            <a:lvl6pPr lvl="5"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6pPr>
            <a:lvl7pPr lvl="6"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7pPr>
            <a:lvl8pPr lvl="7"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8pPr>
            <a:lvl9pPr lvl="8"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9pPr>
          </a:lstStyle>
          <a:p>
            <a:endParaRPr/>
          </a:p>
        </p:txBody>
      </p:sp>
      <p:sp>
        <p:nvSpPr>
          <p:cNvPr id="62" name="Google Shape;62;p15"/>
          <p:cNvSpPr txBox="1">
            <a:spLocks noGrp="1"/>
          </p:cNvSpPr>
          <p:nvPr>
            <p:ph type="title" idx="2"/>
          </p:nvPr>
        </p:nvSpPr>
        <p:spPr>
          <a:xfrm>
            <a:off x="818250" y="459775"/>
            <a:ext cx="6424500" cy="245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700"/>
              <a:buNone/>
              <a:defRPr sz="37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title" idx="2"/>
          </p:nvPr>
        </p:nvSpPr>
        <p:spPr>
          <a:xfrm>
            <a:off x="1277050"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8" name="Google Shape;68;p17"/>
          <p:cNvSpPr txBox="1">
            <a:spLocks noGrp="1"/>
          </p:cNvSpPr>
          <p:nvPr>
            <p:ph type="subTitle" idx="1"/>
          </p:nvPr>
        </p:nvSpPr>
        <p:spPr>
          <a:xfrm>
            <a:off x="1277050"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9" name="Google Shape;69;p17"/>
          <p:cNvSpPr txBox="1">
            <a:spLocks noGrp="1"/>
          </p:cNvSpPr>
          <p:nvPr>
            <p:ph type="title" idx="3"/>
          </p:nvPr>
        </p:nvSpPr>
        <p:spPr>
          <a:xfrm>
            <a:off x="3634348"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0" name="Google Shape;70;p17"/>
          <p:cNvSpPr txBox="1">
            <a:spLocks noGrp="1"/>
          </p:cNvSpPr>
          <p:nvPr>
            <p:ph type="subTitle" idx="4"/>
          </p:nvPr>
        </p:nvSpPr>
        <p:spPr>
          <a:xfrm>
            <a:off x="3634348"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1" name="Google Shape;71;p17"/>
          <p:cNvSpPr txBox="1">
            <a:spLocks noGrp="1"/>
          </p:cNvSpPr>
          <p:nvPr>
            <p:ph type="title" idx="5"/>
          </p:nvPr>
        </p:nvSpPr>
        <p:spPr>
          <a:xfrm>
            <a:off x="5991647"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2" name="Google Shape;72;p17"/>
          <p:cNvSpPr txBox="1">
            <a:spLocks noGrp="1"/>
          </p:cNvSpPr>
          <p:nvPr>
            <p:ph type="subTitle" idx="6"/>
          </p:nvPr>
        </p:nvSpPr>
        <p:spPr>
          <a:xfrm>
            <a:off x="5991647"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2">
  <p:cSld name="TITLE_AND_BODY_1_1_4">
    <p:spTree>
      <p:nvGrpSpPr>
        <p:cNvPr id="1" name="Shape 73"/>
        <p:cNvGrpSpPr/>
        <p:nvPr/>
      </p:nvGrpSpPr>
      <p:grpSpPr>
        <a:xfrm>
          <a:off x="0" y="0"/>
          <a:ext cx="0" cy="0"/>
          <a:chOff x="0" y="0"/>
          <a:chExt cx="0" cy="0"/>
        </a:xfrm>
      </p:grpSpPr>
      <p:sp>
        <p:nvSpPr>
          <p:cNvPr id="74" name="Google Shape;74;p18"/>
          <p:cNvSpPr/>
          <p:nvPr/>
        </p:nvSpPr>
        <p:spPr>
          <a:xfrm>
            <a:off x="-78000" y="3191450"/>
            <a:ext cx="9300000" cy="2055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18"/>
          <p:cNvSpPr txBox="1">
            <a:spLocks noGrp="1"/>
          </p:cNvSpPr>
          <p:nvPr>
            <p:ph type="title" idx="2"/>
          </p:nvPr>
        </p:nvSpPr>
        <p:spPr>
          <a:xfrm>
            <a:off x="972250" y="34904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a:endParaRPr/>
          </a:p>
        </p:txBody>
      </p:sp>
      <p:sp>
        <p:nvSpPr>
          <p:cNvPr id="77" name="Google Shape;77;p18"/>
          <p:cNvSpPr txBox="1">
            <a:spLocks noGrp="1"/>
          </p:cNvSpPr>
          <p:nvPr>
            <p:ph type="subTitle" idx="1"/>
          </p:nvPr>
        </p:nvSpPr>
        <p:spPr>
          <a:xfrm>
            <a:off x="972250" y="38226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8" name="Google Shape;78;p18"/>
          <p:cNvSpPr txBox="1">
            <a:spLocks noGrp="1"/>
          </p:cNvSpPr>
          <p:nvPr>
            <p:ph type="title" idx="3"/>
          </p:nvPr>
        </p:nvSpPr>
        <p:spPr>
          <a:xfrm>
            <a:off x="3634350" y="34904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a:endParaRPr/>
          </a:p>
        </p:txBody>
      </p:sp>
      <p:sp>
        <p:nvSpPr>
          <p:cNvPr id="79" name="Google Shape;79;p18"/>
          <p:cNvSpPr txBox="1">
            <a:spLocks noGrp="1"/>
          </p:cNvSpPr>
          <p:nvPr>
            <p:ph type="subTitle" idx="4"/>
          </p:nvPr>
        </p:nvSpPr>
        <p:spPr>
          <a:xfrm>
            <a:off x="3634350" y="38226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0" name="Google Shape;80;p18"/>
          <p:cNvSpPr txBox="1">
            <a:spLocks noGrp="1"/>
          </p:cNvSpPr>
          <p:nvPr>
            <p:ph type="title" idx="5"/>
          </p:nvPr>
        </p:nvSpPr>
        <p:spPr>
          <a:xfrm>
            <a:off x="6296447" y="34904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a:endParaRPr/>
          </a:p>
        </p:txBody>
      </p:sp>
      <p:sp>
        <p:nvSpPr>
          <p:cNvPr id="81" name="Google Shape;81;p18"/>
          <p:cNvSpPr txBox="1">
            <a:spLocks noGrp="1"/>
          </p:cNvSpPr>
          <p:nvPr>
            <p:ph type="subTitle" idx="6"/>
          </p:nvPr>
        </p:nvSpPr>
        <p:spPr>
          <a:xfrm>
            <a:off x="6296447" y="38226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2">
  <p:cSld name="TITLE_AND_BODY_1_1_3">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84" name="Google Shape;84;p19"/>
          <p:cNvSpPr txBox="1">
            <a:spLocks noGrp="1"/>
          </p:cNvSpPr>
          <p:nvPr>
            <p:ph type="title" idx="2"/>
          </p:nvPr>
        </p:nvSpPr>
        <p:spPr>
          <a:xfrm>
            <a:off x="3561450" y="1280625"/>
            <a:ext cx="428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5" name="Google Shape;85;p19"/>
          <p:cNvSpPr txBox="1">
            <a:spLocks noGrp="1"/>
          </p:cNvSpPr>
          <p:nvPr>
            <p:ph type="subTitle" idx="1"/>
          </p:nvPr>
        </p:nvSpPr>
        <p:spPr>
          <a:xfrm>
            <a:off x="3561450" y="1612843"/>
            <a:ext cx="4287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86" name="Google Shape;86;p19"/>
          <p:cNvSpPr txBox="1">
            <a:spLocks noGrp="1"/>
          </p:cNvSpPr>
          <p:nvPr>
            <p:ph type="title" idx="3"/>
          </p:nvPr>
        </p:nvSpPr>
        <p:spPr>
          <a:xfrm>
            <a:off x="3561450" y="2405454"/>
            <a:ext cx="428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7" name="Google Shape;87;p19"/>
          <p:cNvSpPr txBox="1">
            <a:spLocks noGrp="1"/>
          </p:cNvSpPr>
          <p:nvPr>
            <p:ph type="subTitle" idx="4"/>
          </p:nvPr>
        </p:nvSpPr>
        <p:spPr>
          <a:xfrm>
            <a:off x="3561450" y="2737672"/>
            <a:ext cx="4287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88" name="Google Shape;88;p19"/>
          <p:cNvSpPr txBox="1">
            <a:spLocks noGrp="1"/>
          </p:cNvSpPr>
          <p:nvPr>
            <p:ph type="title" idx="5"/>
          </p:nvPr>
        </p:nvSpPr>
        <p:spPr>
          <a:xfrm>
            <a:off x="3561450" y="3530282"/>
            <a:ext cx="428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9" name="Google Shape;89;p19"/>
          <p:cNvSpPr txBox="1">
            <a:spLocks noGrp="1"/>
          </p:cNvSpPr>
          <p:nvPr>
            <p:ph type="subTitle" idx="6"/>
          </p:nvPr>
        </p:nvSpPr>
        <p:spPr>
          <a:xfrm>
            <a:off x="3561450" y="3862500"/>
            <a:ext cx="4287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3">
  <p:cSld name="TITLE_AND_BODY_1_1_3_1">
    <p:bg>
      <p:bgPr>
        <a:solidFill>
          <a:schemeClr val="accent1"/>
        </a:solid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
        <p:nvSpPr>
          <p:cNvPr id="92" name="Google Shape;92;p20"/>
          <p:cNvSpPr txBox="1">
            <a:spLocks noGrp="1"/>
          </p:cNvSpPr>
          <p:nvPr>
            <p:ph type="title" idx="2"/>
          </p:nvPr>
        </p:nvSpPr>
        <p:spPr>
          <a:xfrm>
            <a:off x="965700" y="2822800"/>
            <a:ext cx="199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93" name="Google Shape;93;p20"/>
          <p:cNvSpPr txBox="1">
            <a:spLocks noGrp="1"/>
          </p:cNvSpPr>
          <p:nvPr>
            <p:ph type="subTitle" idx="1"/>
          </p:nvPr>
        </p:nvSpPr>
        <p:spPr>
          <a:xfrm>
            <a:off x="965700" y="3155019"/>
            <a:ext cx="199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94" name="Google Shape;94;p20"/>
          <p:cNvSpPr txBox="1">
            <a:spLocks noGrp="1"/>
          </p:cNvSpPr>
          <p:nvPr>
            <p:ph type="title" idx="3"/>
          </p:nvPr>
        </p:nvSpPr>
        <p:spPr>
          <a:xfrm>
            <a:off x="3573147" y="2822800"/>
            <a:ext cx="199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95" name="Google Shape;95;p20"/>
          <p:cNvSpPr txBox="1">
            <a:spLocks noGrp="1"/>
          </p:cNvSpPr>
          <p:nvPr>
            <p:ph type="subTitle" idx="4"/>
          </p:nvPr>
        </p:nvSpPr>
        <p:spPr>
          <a:xfrm>
            <a:off x="3573147" y="3155019"/>
            <a:ext cx="199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96" name="Google Shape;96;p20"/>
          <p:cNvSpPr txBox="1">
            <a:spLocks noGrp="1"/>
          </p:cNvSpPr>
          <p:nvPr>
            <p:ph type="title" idx="5"/>
          </p:nvPr>
        </p:nvSpPr>
        <p:spPr>
          <a:xfrm>
            <a:off x="6180589" y="2822800"/>
            <a:ext cx="199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97" name="Google Shape;97;p20"/>
          <p:cNvSpPr txBox="1">
            <a:spLocks noGrp="1"/>
          </p:cNvSpPr>
          <p:nvPr>
            <p:ph type="subTitle" idx="6"/>
          </p:nvPr>
        </p:nvSpPr>
        <p:spPr>
          <a:xfrm>
            <a:off x="6180589" y="3155019"/>
            <a:ext cx="199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2"/>
              </a:buClr>
              <a:buSzPts val="1800"/>
              <a:buFont typeface="Montserrat"/>
              <a:buChar char="●"/>
              <a:defRPr sz="1800">
                <a:solidFill>
                  <a:schemeClr val="accent2"/>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2"/>
              </a:buClr>
              <a:buSzPts val="1400"/>
              <a:buFont typeface="Montserrat"/>
              <a:buChar char="■"/>
              <a:defRPr>
                <a:solidFill>
                  <a:schemeClr val="accent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0" r:id="rId4"/>
    <p:sldLayoutId id="2147483661" r:id="rId5"/>
    <p:sldLayoutId id="2147483663" r:id="rId6"/>
    <p:sldLayoutId id="2147483664" r:id="rId7"/>
    <p:sldLayoutId id="2147483665" r:id="rId8"/>
    <p:sldLayoutId id="2147483666" r:id="rId9"/>
    <p:sldLayoutId id="2147483668" r:id="rId10"/>
    <p:sldLayoutId id="2147483669" r:id="rId11"/>
    <p:sldLayoutId id="2147483670" r:id="rId12"/>
    <p:sldLayoutId id="2147483673" r:id="rId13"/>
    <p:sldLayoutId id="2147483675"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8" r:id="rId24"/>
    <p:sldLayoutId id="2147483689" r:id="rId25"/>
    <p:sldLayoutId id="2147483691" r:id="rId26"/>
    <p:sldLayoutId id="2147483692" r:id="rId27"/>
    <p:sldLayoutId id="2147483693" r:id="rId28"/>
    <p:sldLayoutId id="2147483694" r:id="rId29"/>
    <p:sldLayoutId id="2147483695"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3"/>
          <p:cNvSpPr txBox="1">
            <a:spLocks noGrp="1"/>
          </p:cNvSpPr>
          <p:nvPr>
            <p:ph type="ctrTitle"/>
          </p:nvPr>
        </p:nvSpPr>
        <p:spPr>
          <a:xfrm>
            <a:off x="4987075" y="1256477"/>
            <a:ext cx="3437100" cy="15776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t>GHANA HEALTHCARE FACILITIES</a:t>
            </a:r>
          </a:p>
        </p:txBody>
      </p:sp>
      <p:sp>
        <p:nvSpPr>
          <p:cNvPr id="297" name="Google Shape;297;p53"/>
          <p:cNvSpPr txBox="1">
            <a:spLocks noGrp="1"/>
          </p:cNvSpPr>
          <p:nvPr>
            <p:ph type="subTitle" idx="1"/>
          </p:nvPr>
        </p:nvSpPr>
        <p:spPr>
          <a:xfrm>
            <a:off x="4987075" y="2834125"/>
            <a:ext cx="3028294" cy="4315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rgbClr val="C00000"/>
                </a:solidFill>
              </a:rPr>
              <a:t>E</a:t>
            </a:r>
            <a:r>
              <a:rPr lang="en" b="1" dirty="0">
                <a:solidFill>
                  <a:srgbClr val="C00000"/>
                </a:solidFill>
              </a:rPr>
              <a:t>xploratory Data Analysis</a:t>
            </a:r>
          </a:p>
          <a:p>
            <a:pPr marL="0" lvl="0" indent="0" algn="l" rtl="0">
              <a:spcBef>
                <a:spcPts val="0"/>
              </a:spcBef>
              <a:spcAft>
                <a:spcPts val="0"/>
              </a:spcAft>
              <a:buNone/>
            </a:pPr>
            <a:endParaRPr lang="en" b="1" dirty="0">
              <a:solidFill>
                <a:srgbClr val="C00000"/>
              </a:solidFill>
            </a:endParaRPr>
          </a:p>
          <a:p>
            <a:pPr marL="0" lvl="0" indent="0" algn="l" rtl="0">
              <a:spcBef>
                <a:spcPts val="0"/>
              </a:spcBef>
              <a:spcAft>
                <a:spcPts val="0"/>
              </a:spcAft>
              <a:buNone/>
            </a:pPr>
            <a:endParaRPr lang="en" b="1" dirty="0">
              <a:solidFill>
                <a:srgbClr val="C00000"/>
              </a:solidFill>
            </a:endParaRPr>
          </a:p>
          <a:p>
            <a:pPr marL="0" lvl="0" indent="0" algn="l" rtl="0">
              <a:spcBef>
                <a:spcPts val="0"/>
              </a:spcBef>
              <a:spcAft>
                <a:spcPts val="0"/>
              </a:spcAft>
              <a:buNone/>
            </a:pPr>
            <a:endParaRPr b="1" dirty="0">
              <a:solidFill>
                <a:srgbClr val="C00000"/>
              </a:solidFill>
            </a:endParaRPr>
          </a:p>
        </p:txBody>
      </p:sp>
      <p:pic>
        <p:nvPicPr>
          <p:cNvPr id="1026" name="Picture 2">
            <a:extLst>
              <a:ext uri="{FF2B5EF4-FFF2-40B4-BE49-F238E27FC236}">
                <a16:creationId xmlns:a16="http://schemas.microsoft.com/office/drawing/2014/main" id="{82455356-A986-3D3A-3236-6A4239ADE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705350" cy="5143499"/>
          </a:xfrm>
          <a:prstGeom prst="rect">
            <a:avLst/>
          </a:prstGeom>
          <a:noFill/>
          <a:effectLst>
            <a:glow rad="127000">
              <a:schemeClr val="accent1">
                <a:alpha val="26000"/>
              </a:schemeClr>
            </a:glow>
            <a:softEdge rad="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4" name="Google Shape;394;p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a:t>
            </a:r>
            <a:endParaRPr dirty="0"/>
          </a:p>
        </p:txBody>
      </p:sp>
      <p:cxnSp>
        <p:nvCxnSpPr>
          <p:cNvPr id="402" name="Google Shape;402;p61"/>
          <p:cNvCxnSpPr>
            <a:cxnSpLocks/>
          </p:cNvCxnSpPr>
          <p:nvPr/>
        </p:nvCxnSpPr>
        <p:spPr>
          <a:xfrm>
            <a:off x="916600" y="962050"/>
            <a:ext cx="4183139" cy="0"/>
          </a:xfrm>
          <a:prstGeom prst="straightConnector1">
            <a:avLst/>
          </a:prstGeom>
          <a:noFill/>
          <a:ln w="19050" cap="flat" cmpd="sng">
            <a:solidFill>
              <a:schemeClr val="accent3"/>
            </a:solidFill>
            <a:prstDash val="solid"/>
            <a:round/>
            <a:headEnd type="none" w="med" len="med"/>
            <a:tailEnd type="none" w="med" len="med"/>
          </a:ln>
        </p:spPr>
      </p:cxnSp>
      <p:sp>
        <p:nvSpPr>
          <p:cNvPr id="15" name="Google Shape;333;p56">
            <a:extLst>
              <a:ext uri="{FF2B5EF4-FFF2-40B4-BE49-F238E27FC236}">
                <a16:creationId xmlns:a16="http://schemas.microsoft.com/office/drawing/2014/main" id="{4BE842E8-20C8-9660-BAFA-0495A778ADBF}"/>
              </a:ext>
            </a:extLst>
          </p:cNvPr>
          <p:cNvSpPr txBox="1">
            <a:spLocks/>
          </p:cNvSpPr>
          <p:nvPr/>
        </p:nvSpPr>
        <p:spPr>
          <a:xfrm>
            <a:off x="818250" y="1233853"/>
            <a:ext cx="5992229" cy="1691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9pPr>
          </a:lstStyle>
          <a:p>
            <a:pPr marL="285750" indent="-171450" algn="just">
              <a:buFont typeface="Wingdings" panose="05000000000000000000" pitchFamily="2" charset="2"/>
              <a:buChar char="q"/>
            </a:pPr>
            <a:r>
              <a:rPr lang="en-GB" dirty="0"/>
              <a:t>What is data pre-processing?</a:t>
            </a:r>
          </a:p>
          <a:p>
            <a:pPr marL="285750" indent="-171450" algn="just">
              <a:buFont typeface="Wingdings" panose="05000000000000000000" pitchFamily="2" charset="2"/>
              <a:buChar char="q"/>
            </a:pPr>
            <a:endParaRPr lang="en-GB" dirty="0"/>
          </a:p>
          <a:p>
            <a:pPr marL="285750" indent="-171450" algn="just">
              <a:buFont typeface="Wingdings" panose="05000000000000000000" pitchFamily="2" charset="2"/>
              <a:buChar char="q"/>
            </a:pPr>
            <a:r>
              <a:rPr lang="en-GB" dirty="0"/>
              <a:t>Pre-processing procedures followed on this dataset.</a:t>
            </a:r>
          </a:p>
          <a:p>
            <a:pPr marL="285750" indent="-171450" algn="just">
              <a:buFont typeface="Wingdings" panose="05000000000000000000" pitchFamily="2" charset="2"/>
              <a:buChar char="q"/>
            </a:pPr>
            <a:endParaRPr lang="en-GB" dirty="0"/>
          </a:p>
          <a:p>
            <a:pPr marL="285750" indent="-171450" algn="just">
              <a:buFont typeface="Wingdings" panose="05000000000000000000" pitchFamily="2" charset="2"/>
              <a:buChar char="q"/>
            </a:pPr>
            <a:r>
              <a:rPr lang="en-GB" dirty="0"/>
              <a:t>Dataset initially had </a:t>
            </a:r>
            <a:r>
              <a:rPr lang="en-GB" b="1" dirty="0"/>
              <a:t>3756</a:t>
            </a:r>
            <a:r>
              <a:rPr lang="en-GB" dirty="0"/>
              <a:t> records. After cleaning the dataset, the numbers of records are </a:t>
            </a:r>
            <a:r>
              <a:rPr lang="en-GB" b="1" dirty="0"/>
              <a:t>3559</a:t>
            </a:r>
            <a:r>
              <a:rPr lang="en-GB" dirty="0"/>
              <a:t>.</a:t>
            </a:r>
          </a:p>
          <a:p>
            <a:pPr marL="285750" indent="-171450" algn="just">
              <a:buFont typeface="Wingdings" panose="05000000000000000000" pitchFamily="2" charset="2"/>
              <a:buChar char="q"/>
            </a:pPr>
            <a:endParaRPr lang="en-GB" dirty="0"/>
          </a:p>
          <a:p>
            <a:pPr marL="285750" indent="-171450" algn="just">
              <a:buFont typeface="Wingdings" panose="05000000000000000000" pitchFamily="2" charset="2"/>
              <a:buChar char="q"/>
            </a:pPr>
            <a:r>
              <a:rPr lang="en-GB" dirty="0"/>
              <a:t>Almost </a:t>
            </a:r>
            <a:r>
              <a:rPr lang="en-GB" b="1" dirty="0"/>
              <a:t>200</a:t>
            </a:r>
            <a:r>
              <a:rPr lang="en-GB" dirty="0"/>
              <a:t> records have been removed after refining the dataset!!</a:t>
            </a:r>
          </a:p>
          <a:p>
            <a:pPr marL="114300" indent="0" algn="just"/>
            <a:endParaRPr lang="en-GB" dirty="0"/>
          </a:p>
          <a:p>
            <a:pPr marL="114300" indent="0" algn="just"/>
            <a:endParaRPr lang="en-GB" dirty="0"/>
          </a:p>
          <a:p>
            <a:pPr algn="just">
              <a:buFont typeface="Wingdings" panose="05000000000000000000" pitchFamily="2" charset="2"/>
              <a:buChar char="Ø"/>
            </a:pPr>
            <a:endParaRPr lang="en-GB" dirty="0"/>
          </a:p>
          <a:p>
            <a:pPr algn="just">
              <a:buFont typeface="Wingdings" panose="05000000000000000000" pitchFamily="2" charset="2"/>
              <a:buChar char="Ø"/>
            </a:pPr>
            <a:endParaRPr lang="en-GB" dirty="0"/>
          </a:p>
          <a:p>
            <a:pPr marL="114300" indent="0" algn="just"/>
            <a:endParaRPr lang="en-GB" dirty="0"/>
          </a:p>
          <a:p>
            <a:pPr marL="139700" indent="0" algn="just"/>
            <a:endParaRPr lang="en-GB" dirty="0"/>
          </a:p>
          <a:p>
            <a:pPr marL="139700" indent="0" algn="just"/>
            <a:endParaRPr lang="en-GB" dirty="0"/>
          </a:p>
          <a:p>
            <a:pPr algn="just">
              <a:buFont typeface="Wingdings" panose="05000000000000000000" pitchFamily="2" charset="2"/>
              <a:buChar char="Ø"/>
            </a:pPr>
            <a:endParaRPr lang="en-GB" dirty="0"/>
          </a:p>
          <a:p>
            <a:pPr marL="139700" indent="0"/>
            <a:endParaRPr lang="en-GB" dirty="0"/>
          </a:p>
        </p:txBody>
      </p:sp>
      <p:cxnSp>
        <p:nvCxnSpPr>
          <p:cNvPr id="16" name="Google Shape;515;p67">
            <a:extLst>
              <a:ext uri="{FF2B5EF4-FFF2-40B4-BE49-F238E27FC236}">
                <a16:creationId xmlns:a16="http://schemas.microsoft.com/office/drawing/2014/main" id="{7FF30EFD-04B2-9431-DD0E-595348B0E591}"/>
              </a:ext>
            </a:extLst>
          </p:cNvPr>
          <p:cNvCxnSpPr>
            <a:cxnSpLocks/>
          </p:cNvCxnSpPr>
          <p:nvPr/>
        </p:nvCxnSpPr>
        <p:spPr>
          <a:xfrm>
            <a:off x="1016747" y="3913335"/>
            <a:ext cx="5996600" cy="0"/>
          </a:xfrm>
          <a:prstGeom prst="straightConnector1">
            <a:avLst/>
          </a:prstGeom>
          <a:noFill/>
          <a:ln w="19050" cap="flat" cmpd="sng">
            <a:solidFill>
              <a:schemeClr val="accent1"/>
            </a:solidFill>
            <a:prstDash val="solid"/>
            <a:round/>
            <a:headEnd type="none" w="med" len="med"/>
            <a:tailEnd type="none" w="med" len="med"/>
          </a:ln>
        </p:spPr>
      </p:cxnSp>
      <p:cxnSp>
        <p:nvCxnSpPr>
          <p:cNvPr id="17" name="Google Shape;520;p67">
            <a:extLst>
              <a:ext uri="{FF2B5EF4-FFF2-40B4-BE49-F238E27FC236}">
                <a16:creationId xmlns:a16="http://schemas.microsoft.com/office/drawing/2014/main" id="{40E6335D-83DF-02CE-B396-24295FC16903}"/>
              </a:ext>
            </a:extLst>
          </p:cNvPr>
          <p:cNvCxnSpPr>
            <a:cxnSpLocks/>
          </p:cNvCxnSpPr>
          <p:nvPr/>
        </p:nvCxnSpPr>
        <p:spPr>
          <a:xfrm>
            <a:off x="1786606" y="3319935"/>
            <a:ext cx="0" cy="593400"/>
          </a:xfrm>
          <a:prstGeom prst="straightConnector1">
            <a:avLst/>
          </a:prstGeom>
          <a:noFill/>
          <a:ln w="19050" cap="flat" cmpd="sng">
            <a:solidFill>
              <a:schemeClr val="accent1"/>
            </a:solidFill>
            <a:prstDash val="solid"/>
            <a:round/>
            <a:headEnd type="none" w="med" len="med"/>
            <a:tailEnd type="none" w="med" len="med"/>
          </a:ln>
        </p:spPr>
      </p:cxnSp>
      <p:cxnSp>
        <p:nvCxnSpPr>
          <p:cNvPr id="18" name="Google Shape;520;p67">
            <a:extLst>
              <a:ext uri="{FF2B5EF4-FFF2-40B4-BE49-F238E27FC236}">
                <a16:creationId xmlns:a16="http://schemas.microsoft.com/office/drawing/2014/main" id="{14693AD0-9788-24F6-F69D-710E4FFB7BF1}"/>
              </a:ext>
            </a:extLst>
          </p:cNvPr>
          <p:cNvCxnSpPr>
            <a:cxnSpLocks/>
          </p:cNvCxnSpPr>
          <p:nvPr/>
        </p:nvCxnSpPr>
        <p:spPr>
          <a:xfrm>
            <a:off x="4510072" y="3319935"/>
            <a:ext cx="0" cy="593400"/>
          </a:xfrm>
          <a:prstGeom prst="straightConnector1">
            <a:avLst/>
          </a:prstGeom>
          <a:noFill/>
          <a:ln w="19050" cap="flat" cmpd="sng">
            <a:solidFill>
              <a:schemeClr val="accent1"/>
            </a:solidFill>
            <a:prstDash val="solid"/>
            <a:round/>
            <a:headEnd type="none" w="med" len="med"/>
            <a:tailEnd type="none" w="med" len="med"/>
          </a:ln>
        </p:spPr>
      </p:cxnSp>
      <p:cxnSp>
        <p:nvCxnSpPr>
          <p:cNvPr id="19" name="Google Shape;520;p67">
            <a:extLst>
              <a:ext uri="{FF2B5EF4-FFF2-40B4-BE49-F238E27FC236}">
                <a16:creationId xmlns:a16="http://schemas.microsoft.com/office/drawing/2014/main" id="{4D5CBEB0-394D-AD1C-1D59-C5C6301E8795}"/>
              </a:ext>
            </a:extLst>
          </p:cNvPr>
          <p:cNvCxnSpPr>
            <a:cxnSpLocks/>
          </p:cNvCxnSpPr>
          <p:nvPr/>
        </p:nvCxnSpPr>
        <p:spPr>
          <a:xfrm>
            <a:off x="3056241" y="3913335"/>
            <a:ext cx="0" cy="593400"/>
          </a:xfrm>
          <a:prstGeom prst="straightConnector1">
            <a:avLst/>
          </a:prstGeom>
          <a:noFill/>
          <a:ln w="19050" cap="flat" cmpd="sng">
            <a:solidFill>
              <a:schemeClr val="accent1"/>
            </a:solidFill>
            <a:prstDash val="solid"/>
            <a:round/>
            <a:headEnd type="none" w="med" len="med"/>
            <a:tailEnd type="none" w="med" len="med"/>
          </a:ln>
        </p:spPr>
      </p:cxnSp>
      <p:cxnSp>
        <p:nvCxnSpPr>
          <p:cNvPr id="20" name="Google Shape;520;p67">
            <a:extLst>
              <a:ext uri="{FF2B5EF4-FFF2-40B4-BE49-F238E27FC236}">
                <a16:creationId xmlns:a16="http://schemas.microsoft.com/office/drawing/2014/main" id="{146807C2-85FF-1B4F-C387-0AEC2CC1BBA9}"/>
              </a:ext>
            </a:extLst>
          </p:cNvPr>
          <p:cNvCxnSpPr>
            <a:cxnSpLocks/>
          </p:cNvCxnSpPr>
          <p:nvPr/>
        </p:nvCxnSpPr>
        <p:spPr>
          <a:xfrm>
            <a:off x="5911274" y="3913335"/>
            <a:ext cx="0" cy="593400"/>
          </a:xfrm>
          <a:prstGeom prst="straightConnector1">
            <a:avLst/>
          </a:prstGeom>
          <a:noFill/>
          <a:ln w="19050" cap="flat" cmpd="sng">
            <a:solidFill>
              <a:schemeClr val="accent1"/>
            </a:solidFill>
            <a:prstDash val="solid"/>
            <a:round/>
            <a:headEnd type="none" w="med" len="med"/>
            <a:tailEnd type="none" w="med" len="med"/>
          </a:ln>
        </p:spPr>
      </p:cxnSp>
      <p:sp>
        <p:nvSpPr>
          <p:cNvPr id="21" name="Google Shape;516;p67">
            <a:extLst>
              <a:ext uri="{FF2B5EF4-FFF2-40B4-BE49-F238E27FC236}">
                <a16:creationId xmlns:a16="http://schemas.microsoft.com/office/drawing/2014/main" id="{4CD14715-070F-4183-D814-6DF6934BF3DF}"/>
              </a:ext>
            </a:extLst>
          </p:cNvPr>
          <p:cNvSpPr/>
          <p:nvPr/>
        </p:nvSpPr>
        <p:spPr>
          <a:xfrm>
            <a:off x="1644285" y="3072120"/>
            <a:ext cx="284641" cy="247814"/>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6;p67">
            <a:extLst>
              <a:ext uri="{FF2B5EF4-FFF2-40B4-BE49-F238E27FC236}">
                <a16:creationId xmlns:a16="http://schemas.microsoft.com/office/drawing/2014/main" id="{2C251543-A2F9-40D6-3C6A-1D0991308AD5}"/>
              </a:ext>
            </a:extLst>
          </p:cNvPr>
          <p:cNvSpPr/>
          <p:nvPr/>
        </p:nvSpPr>
        <p:spPr>
          <a:xfrm>
            <a:off x="4367751" y="3072120"/>
            <a:ext cx="284641" cy="247814"/>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6;p67">
            <a:extLst>
              <a:ext uri="{FF2B5EF4-FFF2-40B4-BE49-F238E27FC236}">
                <a16:creationId xmlns:a16="http://schemas.microsoft.com/office/drawing/2014/main" id="{BC662200-8D7B-C537-4AC5-3CEBCD342389}"/>
              </a:ext>
            </a:extLst>
          </p:cNvPr>
          <p:cNvSpPr/>
          <p:nvPr/>
        </p:nvSpPr>
        <p:spPr>
          <a:xfrm>
            <a:off x="2913920" y="4506737"/>
            <a:ext cx="284641" cy="247814"/>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6;p67">
            <a:extLst>
              <a:ext uri="{FF2B5EF4-FFF2-40B4-BE49-F238E27FC236}">
                <a16:creationId xmlns:a16="http://schemas.microsoft.com/office/drawing/2014/main" id="{60354A6B-D963-9CA2-7E59-A8CE354C3D86}"/>
              </a:ext>
            </a:extLst>
          </p:cNvPr>
          <p:cNvSpPr/>
          <p:nvPr/>
        </p:nvSpPr>
        <p:spPr>
          <a:xfrm>
            <a:off x="5768953" y="4506737"/>
            <a:ext cx="284641" cy="247814"/>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4;p67">
            <a:extLst>
              <a:ext uri="{FF2B5EF4-FFF2-40B4-BE49-F238E27FC236}">
                <a16:creationId xmlns:a16="http://schemas.microsoft.com/office/drawing/2014/main" id="{DDF3DBEE-1895-06AC-5FDE-E1C083448814}"/>
              </a:ext>
            </a:extLst>
          </p:cNvPr>
          <p:cNvSpPr txBox="1">
            <a:spLocks/>
          </p:cNvSpPr>
          <p:nvPr/>
        </p:nvSpPr>
        <p:spPr>
          <a:xfrm>
            <a:off x="2028907" y="2922692"/>
            <a:ext cx="916600" cy="394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200" dirty="0"/>
              <a:t>STEP 1</a:t>
            </a:r>
          </a:p>
        </p:txBody>
      </p:sp>
      <p:sp>
        <p:nvSpPr>
          <p:cNvPr id="26" name="Google Shape;524;p67">
            <a:extLst>
              <a:ext uri="{FF2B5EF4-FFF2-40B4-BE49-F238E27FC236}">
                <a16:creationId xmlns:a16="http://schemas.microsoft.com/office/drawing/2014/main" id="{E7E16710-7B58-614F-F8F4-763EADE1D35D}"/>
              </a:ext>
            </a:extLst>
          </p:cNvPr>
          <p:cNvSpPr txBox="1">
            <a:spLocks/>
          </p:cNvSpPr>
          <p:nvPr/>
        </p:nvSpPr>
        <p:spPr>
          <a:xfrm>
            <a:off x="4731519" y="2936411"/>
            <a:ext cx="916600" cy="394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200" dirty="0"/>
              <a:t>STEP 3</a:t>
            </a:r>
          </a:p>
        </p:txBody>
      </p:sp>
      <p:sp>
        <p:nvSpPr>
          <p:cNvPr id="27" name="Google Shape;524;p67">
            <a:extLst>
              <a:ext uri="{FF2B5EF4-FFF2-40B4-BE49-F238E27FC236}">
                <a16:creationId xmlns:a16="http://schemas.microsoft.com/office/drawing/2014/main" id="{CE84D9EA-2A1B-D598-19F3-6FAE95FF7FF9}"/>
              </a:ext>
            </a:extLst>
          </p:cNvPr>
          <p:cNvSpPr txBox="1">
            <a:spLocks/>
          </p:cNvSpPr>
          <p:nvPr/>
        </p:nvSpPr>
        <p:spPr>
          <a:xfrm>
            <a:off x="3274877" y="4112383"/>
            <a:ext cx="916600" cy="394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200" dirty="0"/>
              <a:t>STEP 2</a:t>
            </a:r>
          </a:p>
        </p:txBody>
      </p:sp>
      <p:sp>
        <p:nvSpPr>
          <p:cNvPr id="28" name="Google Shape;524;p67">
            <a:extLst>
              <a:ext uri="{FF2B5EF4-FFF2-40B4-BE49-F238E27FC236}">
                <a16:creationId xmlns:a16="http://schemas.microsoft.com/office/drawing/2014/main" id="{5B51B584-98EC-FEF7-8608-C93FA9552483}"/>
              </a:ext>
            </a:extLst>
          </p:cNvPr>
          <p:cNvSpPr txBox="1">
            <a:spLocks/>
          </p:cNvSpPr>
          <p:nvPr/>
        </p:nvSpPr>
        <p:spPr>
          <a:xfrm>
            <a:off x="6146330" y="4117562"/>
            <a:ext cx="916600" cy="394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200" dirty="0"/>
              <a:t>STEP 4</a:t>
            </a:r>
          </a:p>
        </p:txBody>
      </p:sp>
      <p:sp>
        <p:nvSpPr>
          <p:cNvPr id="29" name="Google Shape;525;p67">
            <a:extLst>
              <a:ext uri="{FF2B5EF4-FFF2-40B4-BE49-F238E27FC236}">
                <a16:creationId xmlns:a16="http://schemas.microsoft.com/office/drawing/2014/main" id="{2C8B5303-BB89-6128-85D3-9707E2B7037B}"/>
              </a:ext>
            </a:extLst>
          </p:cNvPr>
          <p:cNvSpPr txBox="1">
            <a:spLocks/>
          </p:cNvSpPr>
          <p:nvPr/>
        </p:nvSpPr>
        <p:spPr>
          <a:xfrm>
            <a:off x="1963341" y="3133587"/>
            <a:ext cx="1186249" cy="571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Montserrat"/>
              <a:buChar char="●"/>
              <a:defRPr sz="1800" b="0" i="0" u="none" strike="noStrike" cap="none">
                <a:solidFill>
                  <a:schemeClr val="accen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9pPr>
          </a:lstStyle>
          <a:p>
            <a:pPr marL="0" indent="0">
              <a:spcAft>
                <a:spcPts val="1600"/>
              </a:spcAft>
              <a:buFont typeface="Montserrat"/>
              <a:buNone/>
            </a:pPr>
            <a:r>
              <a:rPr lang="en-IN" sz="1050" dirty="0"/>
              <a:t>Removal</a:t>
            </a:r>
            <a:r>
              <a:rPr lang="en-IN" sz="1100" dirty="0"/>
              <a:t> of duplicates</a:t>
            </a:r>
          </a:p>
        </p:txBody>
      </p:sp>
      <p:sp>
        <p:nvSpPr>
          <p:cNvPr id="30" name="Google Shape;525;p67">
            <a:extLst>
              <a:ext uri="{FF2B5EF4-FFF2-40B4-BE49-F238E27FC236}">
                <a16:creationId xmlns:a16="http://schemas.microsoft.com/office/drawing/2014/main" id="{5E897905-DE4D-4B20-6EE7-C42C5E3B6C14}"/>
              </a:ext>
            </a:extLst>
          </p:cNvPr>
          <p:cNvSpPr txBox="1">
            <a:spLocks/>
          </p:cNvSpPr>
          <p:nvPr/>
        </p:nvSpPr>
        <p:spPr>
          <a:xfrm>
            <a:off x="3198561" y="4307687"/>
            <a:ext cx="1291196" cy="469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Montserrat"/>
              <a:buChar char="●"/>
              <a:defRPr sz="1800" b="0" i="0" u="none" strike="noStrike" cap="none">
                <a:solidFill>
                  <a:schemeClr val="accen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9pPr>
          </a:lstStyle>
          <a:p>
            <a:pPr marL="0" indent="0">
              <a:spcAft>
                <a:spcPts val="1600"/>
              </a:spcAft>
              <a:buFont typeface="Montserrat"/>
              <a:buNone/>
            </a:pPr>
            <a:r>
              <a:rPr lang="en-IN" sz="1050" dirty="0"/>
              <a:t>Removal</a:t>
            </a:r>
            <a:r>
              <a:rPr lang="en-IN" sz="1100" dirty="0"/>
              <a:t> of missing values</a:t>
            </a:r>
          </a:p>
        </p:txBody>
      </p:sp>
      <p:sp>
        <p:nvSpPr>
          <p:cNvPr id="31" name="Google Shape;525;p67">
            <a:extLst>
              <a:ext uri="{FF2B5EF4-FFF2-40B4-BE49-F238E27FC236}">
                <a16:creationId xmlns:a16="http://schemas.microsoft.com/office/drawing/2014/main" id="{D54F4874-10BD-69CE-125E-B06B82BDE63C}"/>
              </a:ext>
            </a:extLst>
          </p:cNvPr>
          <p:cNvSpPr txBox="1">
            <a:spLocks/>
          </p:cNvSpPr>
          <p:nvPr/>
        </p:nvSpPr>
        <p:spPr>
          <a:xfrm>
            <a:off x="4707876" y="3142546"/>
            <a:ext cx="1286536" cy="571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Montserrat"/>
              <a:buChar char="●"/>
              <a:defRPr sz="1800" b="0" i="0" u="none" strike="noStrike" cap="none">
                <a:solidFill>
                  <a:schemeClr val="accen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9pPr>
          </a:lstStyle>
          <a:p>
            <a:pPr marL="0" indent="0">
              <a:spcAft>
                <a:spcPts val="1600"/>
              </a:spcAft>
              <a:buFont typeface="Montserrat"/>
              <a:buNone/>
            </a:pPr>
            <a:r>
              <a:rPr lang="en-IN" sz="1050" dirty="0"/>
              <a:t>Eliminating case mismatch</a:t>
            </a:r>
            <a:endParaRPr lang="en-IN" sz="1100" dirty="0"/>
          </a:p>
        </p:txBody>
      </p:sp>
      <p:sp>
        <p:nvSpPr>
          <p:cNvPr id="32" name="Google Shape;525;p67">
            <a:extLst>
              <a:ext uri="{FF2B5EF4-FFF2-40B4-BE49-F238E27FC236}">
                <a16:creationId xmlns:a16="http://schemas.microsoft.com/office/drawing/2014/main" id="{1430CCF6-CC83-99A5-29AB-E4250B19FC88}"/>
              </a:ext>
            </a:extLst>
          </p:cNvPr>
          <p:cNvSpPr txBox="1">
            <a:spLocks/>
          </p:cNvSpPr>
          <p:nvPr/>
        </p:nvSpPr>
        <p:spPr>
          <a:xfrm>
            <a:off x="6146541" y="4329347"/>
            <a:ext cx="1308254" cy="571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Montserrat"/>
              <a:buChar char="●"/>
              <a:defRPr sz="1800" b="0" i="0" u="none" strike="noStrike" cap="none">
                <a:solidFill>
                  <a:schemeClr val="accen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accent2"/>
              </a:buClr>
              <a:buSzPts val="1400"/>
              <a:buFont typeface="Montserrat"/>
              <a:buChar char="■"/>
              <a:defRPr sz="1400" b="0" i="0" u="none" strike="noStrike" cap="none">
                <a:solidFill>
                  <a:schemeClr val="accent2"/>
                </a:solidFill>
                <a:latin typeface="Montserrat"/>
                <a:ea typeface="Montserrat"/>
                <a:cs typeface="Montserrat"/>
                <a:sym typeface="Montserrat"/>
              </a:defRPr>
            </a:lvl9pPr>
          </a:lstStyle>
          <a:p>
            <a:pPr marL="0" indent="0">
              <a:spcAft>
                <a:spcPts val="1600"/>
              </a:spcAft>
              <a:buFont typeface="Montserrat"/>
              <a:buNone/>
            </a:pPr>
            <a:r>
              <a:rPr lang="en-IN" sz="1100" dirty="0"/>
              <a:t>Eliminating data mismatch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2"/>
          <p:cNvSpPr txBox="1">
            <a:spLocks noGrp="1"/>
          </p:cNvSpPr>
          <p:nvPr>
            <p:ph type="title"/>
          </p:nvPr>
        </p:nvSpPr>
        <p:spPr>
          <a:xfrm>
            <a:off x="818250" y="227591"/>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cxnSp>
        <p:nvCxnSpPr>
          <p:cNvPr id="617" name="Google Shape;617;p72"/>
          <p:cNvCxnSpPr>
            <a:cxnSpLocks/>
          </p:cNvCxnSpPr>
          <p:nvPr/>
        </p:nvCxnSpPr>
        <p:spPr>
          <a:xfrm>
            <a:off x="916650" y="809975"/>
            <a:ext cx="2793959" cy="0"/>
          </a:xfrm>
          <a:prstGeom prst="straightConnector1">
            <a:avLst/>
          </a:prstGeom>
          <a:noFill/>
          <a:ln w="19050" cap="flat" cmpd="sng">
            <a:solidFill>
              <a:schemeClr val="accent3"/>
            </a:solidFill>
            <a:prstDash val="solid"/>
            <a:round/>
            <a:headEnd type="none" w="med" len="med"/>
            <a:tailEnd type="none" w="med" len="med"/>
          </a:ln>
        </p:spPr>
      </p:cxnSp>
      <p:pic>
        <p:nvPicPr>
          <p:cNvPr id="6" name="Picture 5">
            <a:extLst>
              <a:ext uri="{FF2B5EF4-FFF2-40B4-BE49-F238E27FC236}">
                <a16:creationId xmlns:a16="http://schemas.microsoft.com/office/drawing/2014/main" id="{30929447-654B-B4D8-BF15-9BD658A9A31B}"/>
              </a:ext>
            </a:extLst>
          </p:cNvPr>
          <p:cNvPicPr>
            <a:picLocks noChangeAspect="1"/>
          </p:cNvPicPr>
          <p:nvPr/>
        </p:nvPicPr>
        <p:blipFill>
          <a:blip r:embed="rId3"/>
          <a:stretch>
            <a:fillRect/>
          </a:stretch>
        </p:blipFill>
        <p:spPr>
          <a:xfrm>
            <a:off x="830510" y="1186318"/>
            <a:ext cx="3019247" cy="2561485"/>
          </a:xfrm>
          <a:prstGeom prst="rect">
            <a:avLst/>
          </a:prstGeom>
          <a:effectLst>
            <a:outerShdw blurRad="50800" dist="50800" dir="5400000" algn="ctr" rotWithShape="0">
              <a:srgbClr val="000000"/>
            </a:outerShdw>
          </a:effectLst>
        </p:spPr>
      </p:pic>
      <p:pic>
        <p:nvPicPr>
          <p:cNvPr id="8" name="Picture 7">
            <a:extLst>
              <a:ext uri="{FF2B5EF4-FFF2-40B4-BE49-F238E27FC236}">
                <a16:creationId xmlns:a16="http://schemas.microsoft.com/office/drawing/2014/main" id="{039CCAFB-6DE7-BFB0-A78D-39AD00808F2D}"/>
              </a:ext>
            </a:extLst>
          </p:cNvPr>
          <p:cNvPicPr>
            <a:picLocks noChangeAspect="1"/>
          </p:cNvPicPr>
          <p:nvPr/>
        </p:nvPicPr>
        <p:blipFill>
          <a:blip r:embed="rId4"/>
          <a:stretch>
            <a:fillRect/>
          </a:stretch>
        </p:blipFill>
        <p:spPr>
          <a:xfrm>
            <a:off x="4127535" y="1186317"/>
            <a:ext cx="4711666" cy="2561485"/>
          </a:xfrm>
          <a:prstGeom prst="rect">
            <a:avLst/>
          </a:prstGeom>
          <a:effectLst>
            <a:outerShdw blurRad="50800" dist="50800" dir="5400000" algn="ctr" rotWithShape="0">
              <a:srgbClr val="000000">
                <a:alpha val="88000"/>
              </a:srgbClr>
            </a:outerShdw>
            <a:softEdge rad="0"/>
          </a:effectLst>
        </p:spPr>
      </p:pic>
      <p:sp>
        <p:nvSpPr>
          <p:cNvPr id="9" name="TextBox 8">
            <a:extLst>
              <a:ext uri="{FF2B5EF4-FFF2-40B4-BE49-F238E27FC236}">
                <a16:creationId xmlns:a16="http://schemas.microsoft.com/office/drawing/2014/main" id="{A5AA4397-3CB3-EDA5-13B4-A61EA585CAE5}"/>
              </a:ext>
            </a:extLst>
          </p:cNvPr>
          <p:cNvSpPr txBox="1"/>
          <p:nvPr/>
        </p:nvSpPr>
        <p:spPr>
          <a:xfrm>
            <a:off x="1364975" y="3947154"/>
            <a:ext cx="2345634" cy="276999"/>
          </a:xfrm>
          <a:prstGeom prst="rect">
            <a:avLst/>
          </a:prstGeom>
          <a:noFill/>
        </p:spPr>
        <p:txBody>
          <a:bodyPr wrap="square" rtlCol="0">
            <a:spAutoFit/>
          </a:bodyPr>
          <a:lstStyle/>
          <a:p>
            <a:r>
              <a:rPr lang="en-IN" sz="1200" b="1" dirty="0">
                <a:solidFill>
                  <a:schemeClr val="accent1"/>
                </a:solidFill>
                <a:latin typeface="Montserrat"/>
                <a:sym typeface="Montserrat"/>
              </a:rPr>
              <a:t>Ownership percentages</a:t>
            </a:r>
          </a:p>
        </p:txBody>
      </p:sp>
      <p:sp>
        <p:nvSpPr>
          <p:cNvPr id="10" name="TextBox 9">
            <a:extLst>
              <a:ext uri="{FF2B5EF4-FFF2-40B4-BE49-F238E27FC236}">
                <a16:creationId xmlns:a16="http://schemas.microsoft.com/office/drawing/2014/main" id="{8215A032-F9D9-07F8-1007-8C1E19D8F1F4}"/>
              </a:ext>
            </a:extLst>
          </p:cNvPr>
          <p:cNvSpPr txBox="1"/>
          <p:nvPr/>
        </p:nvSpPr>
        <p:spPr>
          <a:xfrm flipH="1">
            <a:off x="4962937" y="3947155"/>
            <a:ext cx="3253410" cy="276999"/>
          </a:xfrm>
          <a:prstGeom prst="rect">
            <a:avLst/>
          </a:prstGeom>
          <a:noFill/>
        </p:spPr>
        <p:txBody>
          <a:bodyPr wrap="square" rtlCol="0">
            <a:spAutoFit/>
          </a:bodyPr>
          <a:lstStyle/>
          <a:p>
            <a:pPr algn="l"/>
            <a:r>
              <a:rPr lang="en-IN" sz="1200" b="1" dirty="0">
                <a:solidFill>
                  <a:schemeClr val="accent1"/>
                </a:solidFill>
                <a:latin typeface="Montserrat"/>
              </a:rPr>
              <a:t>Region-wise distribution of ownership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9" name="Google Shape;590;p72">
            <a:extLst>
              <a:ext uri="{FF2B5EF4-FFF2-40B4-BE49-F238E27FC236}">
                <a16:creationId xmlns:a16="http://schemas.microsoft.com/office/drawing/2014/main" id="{922D2247-F1D2-3C5A-D7EA-20D874F42BD3}"/>
              </a:ext>
            </a:extLst>
          </p:cNvPr>
          <p:cNvSpPr txBox="1">
            <a:spLocks/>
          </p:cNvSpPr>
          <p:nvPr/>
        </p:nvSpPr>
        <p:spPr>
          <a:xfrm>
            <a:off x="180552" y="223044"/>
            <a:ext cx="750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1pPr>
            <a:lvl2pPr marR="0" lvl="1"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2pPr>
            <a:lvl3pPr marR="0" lvl="2"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3pPr>
            <a:lvl4pPr marR="0" lvl="3"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4pPr>
            <a:lvl5pPr marR="0" lvl="4"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5pPr>
            <a:lvl6pPr marR="0" lvl="5"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6pPr>
            <a:lvl7pPr marR="0" lvl="6"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7pPr>
            <a:lvl8pPr marR="0" lvl="7"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8pPr>
            <a:lvl9pPr marR="0" lvl="8"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9pPr>
          </a:lstStyle>
          <a:p>
            <a:pPr algn="l"/>
            <a:r>
              <a:rPr lang="en-IN" sz="2600" b="1" dirty="0"/>
              <a:t>DATA ANALYSIS</a:t>
            </a:r>
          </a:p>
        </p:txBody>
      </p:sp>
      <p:cxnSp>
        <p:nvCxnSpPr>
          <p:cNvPr id="10" name="Google Shape;617;p72">
            <a:extLst>
              <a:ext uri="{FF2B5EF4-FFF2-40B4-BE49-F238E27FC236}">
                <a16:creationId xmlns:a16="http://schemas.microsoft.com/office/drawing/2014/main" id="{D293E363-ACA5-6D7A-6C1B-DF8020EFAB2F}"/>
              </a:ext>
            </a:extLst>
          </p:cNvPr>
          <p:cNvCxnSpPr>
            <a:cxnSpLocks/>
          </p:cNvCxnSpPr>
          <p:nvPr/>
        </p:nvCxnSpPr>
        <p:spPr>
          <a:xfrm>
            <a:off x="300423" y="710258"/>
            <a:ext cx="2793959" cy="0"/>
          </a:xfrm>
          <a:prstGeom prst="straightConnector1">
            <a:avLst/>
          </a:prstGeom>
          <a:noFill/>
          <a:ln w="19050" cap="flat" cmpd="sng">
            <a:solidFill>
              <a:schemeClr val="accent3"/>
            </a:solidFill>
            <a:prstDash val="solid"/>
            <a:round/>
            <a:headEnd type="none" w="med" len="med"/>
            <a:tailEnd type="none" w="med" len="med"/>
          </a:ln>
        </p:spPr>
      </p:cxnSp>
      <p:pic>
        <p:nvPicPr>
          <p:cNvPr id="13" name="Picture 12">
            <a:extLst>
              <a:ext uri="{FF2B5EF4-FFF2-40B4-BE49-F238E27FC236}">
                <a16:creationId xmlns:a16="http://schemas.microsoft.com/office/drawing/2014/main" id="{ACED999A-5249-B41D-8C20-92FA0B968141}"/>
              </a:ext>
            </a:extLst>
          </p:cNvPr>
          <p:cNvPicPr>
            <a:picLocks noChangeAspect="1"/>
          </p:cNvPicPr>
          <p:nvPr/>
        </p:nvPicPr>
        <p:blipFill>
          <a:blip r:embed="rId3"/>
          <a:stretch>
            <a:fillRect/>
          </a:stretch>
        </p:blipFill>
        <p:spPr>
          <a:xfrm>
            <a:off x="4247321" y="1099928"/>
            <a:ext cx="4716127" cy="2332385"/>
          </a:xfrm>
          <a:prstGeom prst="rect">
            <a:avLst/>
          </a:prstGeom>
          <a:effectLst>
            <a:outerShdw blurRad="50800" dist="50800" dir="5400000" algn="ctr" rotWithShape="0">
              <a:srgbClr val="000000"/>
            </a:outerShdw>
          </a:effectLst>
        </p:spPr>
      </p:pic>
      <p:pic>
        <p:nvPicPr>
          <p:cNvPr id="15" name="Picture 14">
            <a:extLst>
              <a:ext uri="{FF2B5EF4-FFF2-40B4-BE49-F238E27FC236}">
                <a16:creationId xmlns:a16="http://schemas.microsoft.com/office/drawing/2014/main" id="{D972D095-F7DF-7117-1943-6EEC3E9507DE}"/>
              </a:ext>
            </a:extLst>
          </p:cNvPr>
          <p:cNvPicPr>
            <a:picLocks noChangeAspect="1"/>
          </p:cNvPicPr>
          <p:nvPr/>
        </p:nvPicPr>
        <p:blipFill>
          <a:blip r:embed="rId4"/>
          <a:stretch>
            <a:fillRect/>
          </a:stretch>
        </p:blipFill>
        <p:spPr>
          <a:xfrm>
            <a:off x="180552" y="1099928"/>
            <a:ext cx="3844451" cy="3041375"/>
          </a:xfrm>
          <a:prstGeom prst="rect">
            <a:avLst/>
          </a:prstGeom>
          <a:effectLst>
            <a:outerShdw blurRad="50800" dist="50800" dir="5400000" algn="ctr" rotWithShape="0">
              <a:srgbClr val="000000">
                <a:alpha val="96000"/>
              </a:srgbClr>
            </a:outerShdw>
          </a:effectLst>
        </p:spPr>
      </p:pic>
      <p:sp>
        <p:nvSpPr>
          <p:cNvPr id="18" name="TextBox 17">
            <a:extLst>
              <a:ext uri="{FF2B5EF4-FFF2-40B4-BE49-F238E27FC236}">
                <a16:creationId xmlns:a16="http://schemas.microsoft.com/office/drawing/2014/main" id="{58DF06AD-15CB-5CC2-C7A8-5104407A8476}"/>
              </a:ext>
            </a:extLst>
          </p:cNvPr>
          <p:cNvSpPr txBox="1"/>
          <p:nvPr/>
        </p:nvSpPr>
        <p:spPr>
          <a:xfrm>
            <a:off x="987287" y="4271832"/>
            <a:ext cx="2352261" cy="461665"/>
          </a:xfrm>
          <a:prstGeom prst="rect">
            <a:avLst/>
          </a:prstGeom>
          <a:noFill/>
        </p:spPr>
        <p:txBody>
          <a:bodyPr wrap="square" rtlCol="0">
            <a:spAutoFit/>
          </a:bodyPr>
          <a:lstStyle/>
          <a:p>
            <a:pPr algn="ctr"/>
            <a:r>
              <a:rPr lang="en-IN" sz="1200" b="1" dirty="0">
                <a:solidFill>
                  <a:schemeClr val="accent1"/>
                </a:solidFill>
                <a:latin typeface="Montserrat"/>
                <a:sym typeface="Montserrat"/>
              </a:rPr>
              <a:t>Total number of each facilities  available</a:t>
            </a:r>
          </a:p>
        </p:txBody>
      </p:sp>
      <p:sp>
        <p:nvSpPr>
          <p:cNvPr id="21" name="TextBox 20">
            <a:extLst>
              <a:ext uri="{FF2B5EF4-FFF2-40B4-BE49-F238E27FC236}">
                <a16:creationId xmlns:a16="http://schemas.microsoft.com/office/drawing/2014/main" id="{38CD3565-CE52-FF48-B391-6D8E690A9351}"/>
              </a:ext>
            </a:extLst>
          </p:cNvPr>
          <p:cNvSpPr txBox="1"/>
          <p:nvPr/>
        </p:nvSpPr>
        <p:spPr>
          <a:xfrm>
            <a:off x="5412024" y="3560481"/>
            <a:ext cx="2352261" cy="461665"/>
          </a:xfrm>
          <a:prstGeom prst="rect">
            <a:avLst/>
          </a:prstGeom>
          <a:noFill/>
        </p:spPr>
        <p:txBody>
          <a:bodyPr wrap="square" rtlCol="0">
            <a:spAutoFit/>
          </a:bodyPr>
          <a:lstStyle/>
          <a:p>
            <a:pPr algn="ctr"/>
            <a:r>
              <a:rPr lang="en-IN" sz="1200" b="1" dirty="0">
                <a:solidFill>
                  <a:schemeClr val="accent1"/>
                </a:solidFill>
                <a:latin typeface="Montserrat"/>
                <a:sym typeface="Montserrat"/>
              </a:rPr>
              <a:t>Region-wise distribution of all the facilities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9" name="Google Shape;590;p72">
            <a:extLst>
              <a:ext uri="{FF2B5EF4-FFF2-40B4-BE49-F238E27FC236}">
                <a16:creationId xmlns:a16="http://schemas.microsoft.com/office/drawing/2014/main" id="{922D2247-F1D2-3C5A-D7EA-20D874F42BD3}"/>
              </a:ext>
            </a:extLst>
          </p:cNvPr>
          <p:cNvSpPr txBox="1">
            <a:spLocks/>
          </p:cNvSpPr>
          <p:nvPr/>
        </p:nvSpPr>
        <p:spPr>
          <a:xfrm>
            <a:off x="609600" y="169525"/>
            <a:ext cx="750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1pPr>
            <a:lvl2pPr marR="0" lvl="1"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2pPr>
            <a:lvl3pPr marR="0" lvl="2"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3pPr>
            <a:lvl4pPr marR="0" lvl="3"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4pPr>
            <a:lvl5pPr marR="0" lvl="4"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5pPr>
            <a:lvl6pPr marR="0" lvl="5"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6pPr>
            <a:lvl7pPr marR="0" lvl="6"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7pPr>
            <a:lvl8pPr marR="0" lvl="7"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8pPr>
            <a:lvl9pPr marR="0" lvl="8" algn="r" rtl="0">
              <a:lnSpc>
                <a:spcPct val="100000"/>
              </a:lnSpc>
              <a:spcBef>
                <a:spcPts val="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9pPr>
          </a:lstStyle>
          <a:p>
            <a:pPr algn="l"/>
            <a:r>
              <a:rPr lang="en-IN" sz="2600" b="1" dirty="0"/>
              <a:t>DATA ANALYSIS</a:t>
            </a:r>
          </a:p>
        </p:txBody>
      </p:sp>
      <p:cxnSp>
        <p:nvCxnSpPr>
          <p:cNvPr id="10" name="Google Shape;617;p72">
            <a:extLst>
              <a:ext uri="{FF2B5EF4-FFF2-40B4-BE49-F238E27FC236}">
                <a16:creationId xmlns:a16="http://schemas.microsoft.com/office/drawing/2014/main" id="{D293E363-ACA5-6D7A-6C1B-DF8020EFAB2F}"/>
              </a:ext>
            </a:extLst>
          </p:cNvPr>
          <p:cNvCxnSpPr>
            <a:cxnSpLocks/>
          </p:cNvCxnSpPr>
          <p:nvPr/>
        </p:nvCxnSpPr>
        <p:spPr>
          <a:xfrm>
            <a:off x="728870" y="677127"/>
            <a:ext cx="2716695" cy="0"/>
          </a:xfrm>
          <a:prstGeom prst="straightConnector1">
            <a:avLst/>
          </a:prstGeom>
          <a:noFill/>
          <a:ln w="19050" cap="flat" cmpd="sng">
            <a:solidFill>
              <a:schemeClr val="accent3"/>
            </a:solidFill>
            <a:prstDash val="solid"/>
            <a:round/>
            <a:headEnd type="none" w="med" len="med"/>
            <a:tailEnd type="none" w="med" len="med"/>
          </a:ln>
        </p:spPr>
      </p:cxnSp>
      <p:sp>
        <p:nvSpPr>
          <p:cNvPr id="18" name="TextBox 17">
            <a:extLst>
              <a:ext uri="{FF2B5EF4-FFF2-40B4-BE49-F238E27FC236}">
                <a16:creationId xmlns:a16="http://schemas.microsoft.com/office/drawing/2014/main" id="{58DF06AD-15CB-5CC2-C7A8-5104407A8476}"/>
              </a:ext>
            </a:extLst>
          </p:cNvPr>
          <p:cNvSpPr txBox="1"/>
          <p:nvPr/>
        </p:nvSpPr>
        <p:spPr>
          <a:xfrm>
            <a:off x="2627243" y="4512310"/>
            <a:ext cx="3561522" cy="461665"/>
          </a:xfrm>
          <a:prstGeom prst="rect">
            <a:avLst/>
          </a:prstGeom>
          <a:noFill/>
        </p:spPr>
        <p:txBody>
          <a:bodyPr wrap="square" rtlCol="0">
            <a:spAutoFit/>
          </a:bodyPr>
          <a:lstStyle/>
          <a:p>
            <a:pPr algn="ctr"/>
            <a:r>
              <a:rPr lang="en-IN" sz="1200" b="1" dirty="0">
                <a:solidFill>
                  <a:schemeClr val="accent1"/>
                </a:solidFill>
                <a:latin typeface="Montserrat"/>
                <a:sym typeface="Montserrat"/>
              </a:rPr>
              <a:t>Distribution of all the facilities in each region</a:t>
            </a:r>
          </a:p>
        </p:txBody>
      </p:sp>
      <p:pic>
        <p:nvPicPr>
          <p:cNvPr id="3" name="Picture 2">
            <a:extLst>
              <a:ext uri="{FF2B5EF4-FFF2-40B4-BE49-F238E27FC236}">
                <a16:creationId xmlns:a16="http://schemas.microsoft.com/office/drawing/2014/main" id="{184E6B91-3A19-8863-A312-62FBC2C7932F}"/>
              </a:ext>
            </a:extLst>
          </p:cNvPr>
          <p:cNvPicPr>
            <a:picLocks noChangeAspect="1"/>
          </p:cNvPicPr>
          <p:nvPr/>
        </p:nvPicPr>
        <p:blipFill>
          <a:blip r:embed="rId3"/>
          <a:stretch>
            <a:fillRect/>
          </a:stretch>
        </p:blipFill>
        <p:spPr>
          <a:xfrm>
            <a:off x="1278834" y="848640"/>
            <a:ext cx="6387548" cy="3566271"/>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357704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6" name="Google Shape;776;p7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AND LIMITATION</a:t>
            </a:r>
            <a:endParaRPr dirty="0"/>
          </a:p>
        </p:txBody>
      </p:sp>
      <p:cxnSp>
        <p:nvCxnSpPr>
          <p:cNvPr id="785" name="Google Shape;785;p77"/>
          <p:cNvCxnSpPr>
            <a:cxnSpLocks/>
          </p:cNvCxnSpPr>
          <p:nvPr/>
        </p:nvCxnSpPr>
        <p:spPr>
          <a:xfrm>
            <a:off x="916650" y="962050"/>
            <a:ext cx="5841175" cy="0"/>
          </a:xfrm>
          <a:prstGeom prst="straightConnector1">
            <a:avLst/>
          </a:prstGeom>
          <a:noFill/>
          <a:ln w="19050" cap="flat" cmpd="sng">
            <a:solidFill>
              <a:schemeClr val="accent3"/>
            </a:solidFill>
            <a:prstDash val="solid"/>
            <a:round/>
            <a:headEnd type="none" w="med" len="med"/>
            <a:tailEnd type="none" w="med" len="med"/>
          </a:ln>
        </p:spPr>
      </p:cxnSp>
      <p:sp>
        <p:nvSpPr>
          <p:cNvPr id="15" name="Google Shape;333;p56">
            <a:extLst>
              <a:ext uri="{FF2B5EF4-FFF2-40B4-BE49-F238E27FC236}">
                <a16:creationId xmlns:a16="http://schemas.microsoft.com/office/drawing/2014/main" id="{14359470-5809-695C-05DF-7BC60F8F9534}"/>
              </a:ext>
            </a:extLst>
          </p:cNvPr>
          <p:cNvSpPr txBox="1">
            <a:spLocks/>
          </p:cNvSpPr>
          <p:nvPr/>
        </p:nvSpPr>
        <p:spPr>
          <a:xfrm>
            <a:off x="758615" y="1286862"/>
            <a:ext cx="6927646" cy="1691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2"/>
              </a:buClr>
              <a:buSzPts val="1200"/>
              <a:buFont typeface="Montserrat"/>
              <a:buNone/>
              <a:defRPr sz="1200" b="0" i="0" u="none" strike="noStrike" cap="none">
                <a:solidFill>
                  <a:schemeClr val="accent2"/>
                </a:solidFill>
                <a:latin typeface="Montserrat"/>
                <a:ea typeface="Montserrat"/>
                <a:cs typeface="Montserrat"/>
                <a:sym typeface="Montserrat"/>
              </a:defRPr>
            </a:lvl9pPr>
          </a:lstStyle>
          <a:p>
            <a:pPr marL="285750" indent="-171450" algn="just">
              <a:buFont typeface="Wingdings" panose="05000000000000000000" pitchFamily="2" charset="2"/>
              <a:buChar char="q"/>
            </a:pPr>
            <a:r>
              <a:rPr lang="en-GB" sz="1400" dirty="0"/>
              <a:t>Dataset is pre-processed and analysed with respect to the distribution of ownership and facilities.</a:t>
            </a:r>
          </a:p>
          <a:p>
            <a:pPr marL="285750" indent="-171450" algn="just">
              <a:buFont typeface="Wingdings" panose="05000000000000000000" pitchFamily="2" charset="2"/>
              <a:buChar char="q"/>
            </a:pPr>
            <a:endParaRPr lang="en-GB" sz="1400" dirty="0"/>
          </a:p>
          <a:p>
            <a:pPr marL="285750" indent="-171450" algn="just">
              <a:buFont typeface="Wingdings" panose="05000000000000000000" pitchFamily="2" charset="2"/>
              <a:buChar char="q"/>
            </a:pPr>
            <a:r>
              <a:rPr lang="en-GB" sz="1400" dirty="0"/>
              <a:t>Other features like measure of quality, expenses in each healthcare unit would be useful to draw deeper insights to understand how these healthcare facilities differ from one another and what is best suited for a region or its people. </a:t>
            </a:r>
          </a:p>
          <a:p>
            <a:pPr marL="285750" indent="-171450" algn="just">
              <a:buFont typeface="Wingdings" panose="05000000000000000000" pitchFamily="2" charset="2"/>
              <a:buChar char="q"/>
            </a:pPr>
            <a:endParaRPr lang="en-GB" sz="1400" dirty="0"/>
          </a:p>
          <a:p>
            <a:pPr marL="285750" indent="-171450" algn="just">
              <a:buFont typeface="Wingdings" panose="05000000000000000000" pitchFamily="2" charset="2"/>
              <a:buChar char="q"/>
            </a:pPr>
            <a:endParaRPr lang="en-GB" sz="1400" dirty="0"/>
          </a:p>
          <a:p>
            <a:pPr marL="285750" indent="-171450" algn="just">
              <a:buFont typeface="Wingdings" panose="05000000000000000000" pitchFamily="2" charset="2"/>
              <a:buChar char="q"/>
            </a:pPr>
            <a:endParaRPr lang="en-GB" sz="1400" dirty="0"/>
          </a:p>
          <a:p>
            <a:pPr marL="285750" indent="-171450" algn="just">
              <a:buFont typeface="Wingdings" panose="05000000000000000000" pitchFamily="2" charset="2"/>
              <a:buChar char="q"/>
            </a:pPr>
            <a:endParaRPr lang="en-GB" dirty="0"/>
          </a:p>
          <a:p>
            <a:pPr algn="just">
              <a:buFont typeface="Wingdings" panose="05000000000000000000" pitchFamily="2" charset="2"/>
              <a:buChar char="Ø"/>
            </a:pPr>
            <a:endParaRPr lang="en-GB" dirty="0"/>
          </a:p>
          <a:p>
            <a:pPr algn="just">
              <a:buFont typeface="Wingdings" panose="05000000000000000000" pitchFamily="2" charset="2"/>
              <a:buChar char="Ø"/>
            </a:pPr>
            <a:endParaRPr lang="en-GB" dirty="0"/>
          </a:p>
          <a:p>
            <a:pPr marL="114300" indent="0" algn="just"/>
            <a:endParaRPr lang="en-GB" dirty="0"/>
          </a:p>
          <a:p>
            <a:pPr marL="139700" indent="0" algn="just"/>
            <a:endParaRPr lang="en-GB" dirty="0"/>
          </a:p>
          <a:p>
            <a:pPr marL="139700" indent="0" algn="just"/>
            <a:endParaRPr lang="en-GB" dirty="0"/>
          </a:p>
          <a:p>
            <a:pPr algn="just">
              <a:buFont typeface="Wingdings" panose="05000000000000000000" pitchFamily="2" charset="2"/>
              <a:buChar char="Ø"/>
            </a:pPr>
            <a:endParaRPr lang="en-GB" dirty="0"/>
          </a:p>
          <a:p>
            <a:pPr marL="139700" indent="0"/>
            <a:endParaRPr lang="en-GB" dirty="0"/>
          </a:p>
        </p:txBody>
      </p:sp>
    </p:spTree>
  </p:cSld>
  <p:clrMapOvr>
    <a:masterClrMapping/>
  </p:clrMapOvr>
</p:sld>
</file>

<file path=ppt/theme/theme1.xml><?xml version="1.0" encoding="utf-8"?>
<a:theme xmlns:a="http://schemas.openxmlformats.org/drawingml/2006/main" name="Nursing Capstone XL by Slidesgo">
  <a:themeElements>
    <a:clrScheme name="Simple Light">
      <a:dk1>
        <a:srgbClr val="000000"/>
      </a:dk1>
      <a:lt1>
        <a:srgbClr val="FFFFFF"/>
      </a:lt1>
      <a:dk2>
        <a:srgbClr val="595959"/>
      </a:dk2>
      <a:lt2>
        <a:srgbClr val="EEEEEE"/>
      </a:lt2>
      <a:accent1>
        <a:srgbClr val="1F7444"/>
      </a:accent1>
      <a:accent2>
        <a:srgbClr val="434343"/>
      </a:accent2>
      <a:accent3>
        <a:srgbClr val="FBD76D"/>
      </a:accent3>
      <a:accent4>
        <a:srgbClr val="DA3030"/>
      </a:accent4>
      <a:accent5>
        <a:srgbClr val="52AC79"/>
      </a:accent5>
      <a:accent6>
        <a:srgbClr val="E0B945"/>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162</Words>
  <Application>Microsoft Office PowerPoint</Application>
  <PresentationFormat>On-screen Show (16:9)</PresentationFormat>
  <Paragraphs>47</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Wingdings</vt:lpstr>
      <vt:lpstr>Righteous</vt:lpstr>
      <vt:lpstr>Montserrat</vt:lpstr>
      <vt:lpstr>Montserrat ExtraBold</vt:lpstr>
      <vt:lpstr>Montserrat Medium</vt:lpstr>
      <vt:lpstr>Arial</vt:lpstr>
      <vt:lpstr>Nursing Capstone XL by Slidesgo</vt:lpstr>
      <vt:lpstr>GHANA HEALTHCARE FACILITIES</vt:lpstr>
      <vt:lpstr>DATA PRE-PROCESSING</vt:lpstr>
      <vt:lpstr>DATA ANALYSIS</vt:lpstr>
      <vt:lpstr>PowerPoint Presentation</vt:lpstr>
      <vt:lpstr>PowerPoint Presentation</vt:lpstr>
      <vt:lpstr>CONCLUSION AND LIMITATION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GHANA HEALTHCARE FACILITIES</dc:title>
  <dc:creator>Priyanka</dc:creator>
  <cp:lastModifiedBy>priyanka R</cp:lastModifiedBy>
  <cp:revision>2</cp:revision>
  <dcterms:modified xsi:type="dcterms:W3CDTF">2022-11-19T18:39:02Z</dcterms:modified>
</cp:coreProperties>
</file>