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41CFA2-9A77-4CD2-89C2-7BA37BD7B1FF}"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A2572-BF1B-4D08-A289-5E7D24D037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1CFA2-9A77-4CD2-89C2-7BA37BD7B1FF}"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A2572-BF1B-4D08-A289-5E7D24D037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1CFA2-9A77-4CD2-89C2-7BA37BD7B1FF}"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A2572-BF1B-4D08-A289-5E7D24D037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1CFA2-9A77-4CD2-89C2-7BA37BD7B1FF}"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A2572-BF1B-4D08-A289-5E7D24D037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1CFA2-9A77-4CD2-89C2-7BA37BD7B1FF}"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A2572-BF1B-4D08-A289-5E7D24D0378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41CFA2-9A77-4CD2-89C2-7BA37BD7B1FF}"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A2572-BF1B-4D08-A289-5E7D24D037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41CFA2-9A77-4CD2-89C2-7BA37BD7B1FF}" type="datetimeFigureOut">
              <a:rPr lang="en-US" smtClean="0"/>
              <a:t>10/4/2023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A2572-BF1B-4D08-A289-5E7D24D037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41CFA2-9A77-4CD2-89C2-7BA37BD7B1FF}" type="datetimeFigureOut">
              <a:rPr lang="en-US" smtClean="0"/>
              <a:t>10/4/2023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0A2572-BF1B-4D08-A289-5E7D24D037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1CFA2-9A77-4CD2-89C2-7BA37BD7B1FF}" type="datetimeFigureOut">
              <a:rPr lang="en-US" smtClean="0"/>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0A2572-BF1B-4D08-A289-5E7D24D037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1CFA2-9A77-4CD2-89C2-7BA37BD7B1FF}"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A2572-BF1B-4D08-A289-5E7D24D0378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1CFA2-9A77-4CD2-89C2-7BA37BD7B1FF}"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A2572-BF1B-4D08-A289-5E7D24D0378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1CFA2-9A77-4CD2-89C2-7BA37BD7B1FF}" type="datetimeFigureOut">
              <a:rPr lang="en-US" smtClean="0"/>
              <a:t>10/4/2023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0A2572-BF1B-4D08-A289-5E7D24D0378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pranaair.com/air-quality-sensor/indoor-pm-sensor/" TargetMode="External"/><Relationship Id="rId7" Type="http://schemas.openxmlformats.org/officeDocument/2006/relationships/hyperlink" Target="https://www.pranaair.com/air-quality-sensor/nitrogen-dioxide-no2-sensor/" TargetMode="External"/><Relationship Id="rId2" Type="http://schemas.openxmlformats.org/officeDocument/2006/relationships/hyperlink" Target="https://www.pranaair.com/air-quality-sensor/outdoor-pm-sensor/" TargetMode="External"/><Relationship Id="rId1" Type="http://schemas.openxmlformats.org/officeDocument/2006/relationships/slideLayout" Target="../slideLayouts/slideLayout5.xml"/><Relationship Id="rId6" Type="http://schemas.openxmlformats.org/officeDocument/2006/relationships/hyperlink" Target="https://www.pranaair.com/air-quality-sensor/ozone-o3-sensor/" TargetMode="External"/><Relationship Id="rId5" Type="http://schemas.openxmlformats.org/officeDocument/2006/relationships/hyperlink" Target="https://www.pranaair.com/air-quality-sensor/carbon-monoxide-co-sensor/" TargetMode="External"/><Relationship Id="rId4" Type="http://schemas.openxmlformats.org/officeDocument/2006/relationships/hyperlink" Target="https://www.pranaair.com/air-quality-sensor/sulfur-dioxide-so2-senso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470025"/>
          </a:xfrm>
        </p:spPr>
        <p:txBody>
          <a:bodyPr>
            <a:normAutofit/>
          </a:bodyPr>
          <a:lstStyle/>
          <a:p>
            <a:r>
              <a:rPr lang="en-US" b="1" u="sng" dirty="0" smtClean="0">
                <a:latin typeface="Aharoni" pitchFamily="2" charset="-79"/>
                <a:cs typeface="Aharoni" pitchFamily="2" charset="-79"/>
              </a:rPr>
              <a:t>AIR QUALITY ASSESSMENT </a:t>
            </a:r>
            <a:br>
              <a:rPr lang="en-US" b="1" u="sng" dirty="0" smtClean="0">
                <a:latin typeface="Aharoni" pitchFamily="2" charset="-79"/>
                <a:cs typeface="Aharoni" pitchFamily="2" charset="-79"/>
              </a:rPr>
            </a:br>
            <a:r>
              <a:rPr lang="en-US" b="1" u="sng" dirty="0" smtClean="0">
                <a:latin typeface="Aharoni" pitchFamily="2" charset="-79"/>
                <a:cs typeface="Aharoni" pitchFamily="2" charset="-79"/>
              </a:rPr>
              <a:t>TAMILNADU</a:t>
            </a:r>
            <a:endParaRPr lang="en-US" b="1" u="sng" dirty="0">
              <a:latin typeface="Aharoni" pitchFamily="2" charset="-79"/>
              <a:cs typeface="Aharoni" pitchFamily="2" charset="-79"/>
            </a:endParaRPr>
          </a:p>
        </p:txBody>
      </p:sp>
      <p:sp>
        <p:nvSpPr>
          <p:cNvPr id="3" name="Subtitle 2"/>
          <p:cNvSpPr>
            <a:spLocks noGrp="1"/>
          </p:cNvSpPr>
          <p:nvPr>
            <p:ph type="subTitle" idx="1"/>
          </p:nvPr>
        </p:nvSpPr>
        <p:spPr>
          <a:xfrm>
            <a:off x="1447800" y="3124200"/>
            <a:ext cx="6400800" cy="1752600"/>
          </a:xfrm>
        </p:spPr>
        <p:txBody>
          <a:bodyPr>
            <a:normAutofit fontScale="85000" lnSpcReduction="20000"/>
          </a:bodyPr>
          <a:lstStyle/>
          <a:p>
            <a:pPr algn="l">
              <a:buFont typeface="Wingdings" pitchFamily="2" charset="2"/>
              <a:buChar char="§"/>
            </a:pPr>
            <a:r>
              <a:rPr lang="en-US" dirty="0" smtClean="0">
                <a:solidFill>
                  <a:schemeClr val="tx1"/>
                </a:solidFill>
              </a:rPr>
              <a:t>PROBLEM STATEMENT</a:t>
            </a:r>
          </a:p>
          <a:p>
            <a:pPr algn="l">
              <a:buFont typeface="Wingdings" pitchFamily="2" charset="2"/>
              <a:buChar char="§"/>
            </a:pPr>
            <a:r>
              <a:rPr lang="en-US" dirty="0" smtClean="0">
                <a:solidFill>
                  <a:schemeClr val="tx1"/>
                </a:solidFill>
              </a:rPr>
              <a:t>DEFINITION</a:t>
            </a:r>
          </a:p>
          <a:p>
            <a:pPr algn="l">
              <a:buFont typeface="Wingdings" pitchFamily="2" charset="2"/>
              <a:buChar char="§"/>
            </a:pPr>
            <a:r>
              <a:rPr lang="en-US" dirty="0" smtClean="0">
                <a:solidFill>
                  <a:schemeClr val="tx1"/>
                </a:solidFill>
              </a:rPr>
              <a:t>DESIGN THINKING</a:t>
            </a:r>
          </a:p>
          <a:p>
            <a:pPr algn="l">
              <a:buFont typeface="Wingdings" pitchFamily="2" charset="2"/>
              <a:buChar char="§"/>
            </a:pPr>
            <a:r>
              <a:rPr lang="en-US" dirty="0" smtClean="0">
                <a:solidFill>
                  <a:schemeClr val="tx1"/>
                </a:solidFill>
              </a:rPr>
              <a:t>INNOVATION</a:t>
            </a:r>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2362200"/>
          </a:xfrm>
        </p:spPr>
        <p:txBody>
          <a:bodyPr>
            <a:noAutofit/>
          </a:bodyPr>
          <a:lstStyle/>
          <a:p>
            <a:pPr algn="l"/>
            <a:r>
              <a:rPr lang="en-US" sz="1800" b="1" u="sng" dirty="0" smtClean="0">
                <a:latin typeface="Aharoni" pitchFamily="2" charset="-79"/>
                <a:cs typeface="Aharoni" pitchFamily="2" charset="-79"/>
              </a:rPr>
              <a:t>PROBLEM STATEMENT</a:t>
            </a:r>
            <a:r>
              <a:rPr lang="en-US" sz="1800" dirty="0" smtClean="0"/>
              <a:t>: </a:t>
            </a:r>
            <a:r>
              <a:rPr lang="en-US" sz="1800" dirty="0"/>
              <a:t>The project aims to analyze and visualize air quality data from monitoring stations in Tamil Nadu. The objective is to gain insights into air pollution trends, identify areas with high pollution levels, and develop a predictive model to estimate RSPM/PM10 levels based on SO2 and NO2 levels. This project involves defining objectives, designing the analysis approach, selecting visualization techniques, and creating a predictive model using Python and relevant libraries.</a:t>
            </a:r>
          </a:p>
        </p:txBody>
      </p:sp>
      <p:sp>
        <p:nvSpPr>
          <p:cNvPr id="3" name="Subtitle 2"/>
          <p:cNvSpPr>
            <a:spLocks noGrp="1"/>
          </p:cNvSpPr>
          <p:nvPr>
            <p:ph type="subTitle" idx="1"/>
          </p:nvPr>
        </p:nvSpPr>
        <p:spPr>
          <a:xfrm>
            <a:off x="762000" y="2971800"/>
            <a:ext cx="7467600" cy="2286000"/>
          </a:xfrm>
        </p:spPr>
        <p:txBody>
          <a:bodyPr>
            <a:noAutofit/>
          </a:bodyPr>
          <a:lstStyle/>
          <a:p>
            <a:pPr algn="l"/>
            <a:r>
              <a:rPr lang="en-US" sz="2000" b="1" u="sng" dirty="0" smtClean="0">
                <a:solidFill>
                  <a:schemeClr val="tx1"/>
                </a:solidFill>
                <a:latin typeface="Aharoni" pitchFamily="2" charset="-79"/>
                <a:cs typeface="Aharoni" pitchFamily="2" charset="-79"/>
              </a:rPr>
              <a:t>UNDERSTANDING A PROBLEM</a:t>
            </a:r>
            <a:r>
              <a:rPr lang="en-US" sz="2000" dirty="0" smtClean="0">
                <a:solidFill>
                  <a:schemeClr val="tx1"/>
                </a:solidFill>
              </a:rPr>
              <a:t>: </a:t>
            </a:r>
            <a:r>
              <a:rPr lang="en-US" sz="2000" dirty="0">
                <a:solidFill>
                  <a:schemeClr val="tx1"/>
                </a:solidFill>
              </a:rPr>
              <a:t>The project aims to analyze and visualize air quality data from monitoring stations in Tamil Nadu. The objective is to gain insights into air pollution trends, identify areas with high pollution levels, and develop a predictive model to estimate RSPM/PM10 levels based on SO2 and NO2 levels. This project involves defining objectives, designing the analysis approach, selecting visualization techniques, and creating a predictive model using Python and relevant libraries</a:t>
            </a:r>
            <a:r>
              <a:rPr lang="en-US" sz="20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lgn="ctr"/>
            <a:r>
              <a:rPr lang="en-US" u="sng" dirty="0" smtClean="0">
                <a:latin typeface="Aharoni" pitchFamily="2" charset="-79"/>
                <a:cs typeface="Aharoni" pitchFamily="2" charset="-79"/>
              </a:rPr>
              <a:t>AIR QUALITY TRERNDS</a:t>
            </a:r>
            <a:endParaRPr lang="en-US" u="sng" dirty="0">
              <a:latin typeface="Aharoni" pitchFamily="2" charset="-79"/>
              <a:cs typeface="Aharoni" pitchFamily="2" charset="-79"/>
            </a:endParaRPr>
          </a:p>
        </p:txBody>
      </p:sp>
      <p:sp>
        <p:nvSpPr>
          <p:cNvPr id="4" name="Content Placeholder 3"/>
          <p:cNvSpPr>
            <a:spLocks noGrp="1"/>
          </p:cNvSpPr>
          <p:nvPr>
            <p:ph sz="half" idx="2"/>
          </p:nvPr>
        </p:nvSpPr>
        <p:spPr/>
        <p:txBody>
          <a:bodyPr>
            <a:normAutofit fontScale="85000" lnSpcReduction="20000"/>
          </a:bodyPr>
          <a:lstStyle/>
          <a:p>
            <a:r>
              <a:rPr lang="en-US" sz="1600" dirty="0" smtClean="0"/>
              <a:t>The air quality in Chennai city has been monitored over many years by Tamil Nadu Pollution Control Board (TNPCB) as well as independent academic institutes like IIT Madras. During these studies the levels of the gaseous pollutants </a:t>
            </a:r>
            <a:r>
              <a:rPr lang="en-US" sz="1600" dirty="0" err="1" smtClean="0"/>
              <a:t>NOx</a:t>
            </a:r>
            <a:r>
              <a:rPr lang="en-US" sz="1600" dirty="0" smtClean="0"/>
              <a:t>, </a:t>
            </a:r>
            <a:r>
              <a:rPr lang="en-US" sz="1600" dirty="0" err="1" smtClean="0"/>
              <a:t>SOx</a:t>
            </a:r>
            <a:r>
              <a:rPr lang="en-US" sz="1600" dirty="0" smtClean="0"/>
              <a:t> and the levels of particulate matter PM10 have been recorded.</a:t>
            </a:r>
          </a:p>
          <a:p>
            <a:endParaRPr lang="en-US" sz="1600" dirty="0" smtClean="0"/>
          </a:p>
          <a:p>
            <a:r>
              <a:rPr lang="en-US" sz="1600" b="1" dirty="0" smtClean="0"/>
              <a:t>14</a:t>
            </a:r>
            <a:r>
              <a:rPr lang="en-US" sz="1600" dirty="0">
                <a:hlinkClick r:id="rId2"/>
              </a:rPr>
              <a:t> (PM2.5)</a:t>
            </a:r>
            <a:endParaRPr lang="en-US" sz="1600" dirty="0" smtClean="0"/>
          </a:p>
          <a:p>
            <a:r>
              <a:rPr lang="en-US" sz="1600" dirty="0" smtClean="0"/>
              <a:t> </a:t>
            </a:r>
          </a:p>
          <a:p>
            <a:r>
              <a:rPr lang="en-US" sz="1600" b="1" dirty="0" smtClean="0"/>
              <a:t>38</a:t>
            </a:r>
            <a:r>
              <a:rPr lang="en-US" sz="1600" dirty="0">
                <a:hlinkClick r:id="rId3"/>
              </a:rPr>
              <a:t> (PM10)</a:t>
            </a:r>
            <a:endParaRPr lang="en-US" sz="1600" dirty="0" smtClean="0"/>
          </a:p>
          <a:p>
            <a:r>
              <a:rPr lang="en-US" sz="1600" dirty="0" smtClean="0"/>
              <a:t> </a:t>
            </a:r>
          </a:p>
          <a:p>
            <a:r>
              <a:rPr lang="en-US" sz="1600" b="1" dirty="0" smtClean="0"/>
              <a:t>3</a:t>
            </a:r>
            <a:r>
              <a:rPr lang="en-US" sz="1600" dirty="0">
                <a:hlinkClick r:id="rId4"/>
              </a:rPr>
              <a:t> (SO2)</a:t>
            </a:r>
            <a:endParaRPr lang="en-US" sz="1600" dirty="0" smtClean="0"/>
          </a:p>
          <a:p>
            <a:r>
              <a:rPr lang="en-US" sz="1600" dirty="0" smtClean="0"/>
              <a:t> </a:t>
            </a:r>
          </a:p>
          <a:p>
            <a:r>
              <a:rPr lang="en-US" sz="1600" b="1" dirty="0" smtClean="0"/>
              <a:t>325</a:t>
            </a:r>
            <a:r>
              <a:rPr lang="en-US" sz="1600" dirty="0">
                <a:hlinkClick r:id="rId5"/>
              </a:rPr>
              <a:t> (CO)</a:t>
            </a:r>
            <a:endParaRPr lang="en-US" sz="1600" dirty="0" smtClean="0"/>
          </a:p>
          <a:p>
            <a:r>
              <a:rPr lang="en-US" sz="1600" dirty="0" smtClean="0"/>
              <a:t> </a:t>
            </a:r>
          </a:p>
          <a:p>
            <a:r>
              <a:rPr lang="en-US" sz="1600" b="1" dirty="0" smtClean="0"/>
              <a:t>5</a:t>
            </a:r>
            <a:r>
              <a:rPr lang="en-US" sz="1600" dirty="0">
                <a:hlinkClick r:id="rId6"/>
              </a:rPr>
              <a:t> (Ozone)</a:t>
            </a:r>
            <a:endParaRPr lang="en-US" sz="1600" dirty="0" smtClean="0"/>
          </a:p>
          <a:p>
            <a:r>
              <a:rPr lang="en-US" sz="1600" dirty="0" smtClean="0"/>
              <a:t> </a:t>
            </a:r>
          </a:p>
          <a:p>
            <a:r>
              <a:rPr lang="en-US" sz="1600" b="1" dirty="0" smtClean="0"/>
              <a:t>7</a:t>
            </a:r>
            <a:r>
              <a:rPr lang="en-US" sz="1600" dirty="0">
                <a:hlinkClick r:id="rId7"/>
              </a:rPr>
              <a:t> (NO2</a:t>
            </a:r>
            <a:r>
              <a:rPr lang="en-US" sz="1600" dirty="0" smtClean="0">
                <a:hlinkClick r:id="rId7"/>
              </a:rPr>
              <a:t>)</a:t>
            </a:r>
            <a:endParaRPr lang="en-US" sz="1600" dirty="0"/>
          </a:p>
        </p:txBody>
      </p:sp>
      <p:sp>
        <p:nvSpPr>
          <p:cNvPr id="5" name="Text Placeholder 4"/>
          <p:cNvSpPr>
            <a:spLocks noGrp="1"/>
          </p:cNvSpPr>
          <p:nvPr>
            <p:ph type="body" sz="quarter" idx="3"/>
          </p:nvPr>
        </p:nvSpPr>
        <p:spPr/>
        <p:txBody>
          <a:bodyPr/>
          <a:lstStyle/>
          <a:p>
            <a:pPr algn="ctr"/>
            <a:r>
              <a:rPr lang="en-US" u="sng" dirty="0" smtClean="0">
                <a:latin typeface="Aharoni" pitchFamily="2" charset="-79"/>
                <a:cs typeface="Aharoni" pitchFamily="2" charset="-79"/>
              </a:rPr>
              <a:t>POLLUTION HOTSPOTS</a:t>
            </a:r>
            <a:endParaRPr lang="en-US" u="sng" dirty="0">
              <a:latin typeface="Aharoni" pitchFamily="2" charset="-79"/>
              <a:cs typeface="Aharoni" pitchFamily="2" charset="-79"/>
            </a:endParaRPr>
          </a:p>
        </p:txBody>
      </p:sp>
      <p:sp>
        <p:nvSpPr>
          <p:cNvPr id="6" name="Content Placeholder 5"/>
          <p:cNvSpPr>
            <a:spLocks noGrp="1"/>
          </p:cNvSpPr>
          <p:nvPr>
            <p:ph sz="quarter" idx="4"/>
          </p:nvPr>
        </p:nvSpPr>
        <p:spPr/>
        <p:txBody>
          <a:bodyPr>
            <a:normAutofit/>
          </a:bodyPr>
          <a:lstStyle/>
          <a:p>
            <a:r>
              <a:rPr lang="en-US" sz="3600" dirty="0" smtClean="0"/>
              <a:t>CHENNAI</a:t>
            </a:r>
          </a:p>
          <a:p>
            <a:r>
              <a:rPr lang="en-US" sz="3600" dirty="0" smtClean="0"/>
              <a:t>COIMBATORE</a:t>
            </a:r>
          </a:p>
          <a:p>
            <a:r>
              <a:rPr lang="en-US" sz="3600" dirty="0" smtClean="0"/>
              <a:t>CONJEEVARAM</a:t>
            </a:r>
          </a:p>
          <a:p>
            <a:r>
              <a:rPr lang="en-US" sz="3600" dirty="0" smtClean="0"/>
              <a:t>CUDDALORE</a:t>
            </a:r>
          </a:p>
          <a:p>
            <a:r>
              <a:rPr lang="en-US" sz="3600" dirty="0" smtClean="0"/>
              <a:t>ETC</a:t>
            </a:r>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a:bodyPr>
          <a:lstStyle/>
          <a:p>
            <a:r>
              <a:rPr lang="en-US" sz="3600" b="1" u="sng" dirty="0" smtClean="0">
                <a:latin typeface="Aharoni" pitchFamily="2" charset="-79"/>
                <a:cs typeface="Aharoni" pitchFamily="2" charset="-79"/>
              </a:rPr>
              <a:t>DESIGN THINKING</a:t>
            </a:r>
            <a:endParaRPr lang="en-US" sz="3600" b="1" u="sng" dirty="0">
              <a:latin typeface="Aharoni" pitchFamily="2" charset="-79"/>
              <a:cs typeface="Aharoni" pitchFamily="2" charset="-79"/>
            </a:endParaRPr>
          </a:p>
        </p:txBody>
      </p:sp>
      <p:sp>
        <p:nvSpPr>
          <p:cNvPr id="3" name="Content Placeholder 2"/>
          <p:cNvSpPr>
            <a:spLocks noGrp="1"/>
          </p:cNvSpPr>
          <p:nvPr>
            <p:ph idx="1"/>
          </p:nvPr>
        </p:nvSpPr>
        <p:spPr>
          <a:xfrm>
            <a:off x="457200" y="2133600"/>
            <a:ext cx="8229600" cy="4419600"/>
          </a:xfrm>
        </p:spPr>
        <p:txBody>
          <a:bodyPr>
            <a:normAutofit fontScale="47500" lnSpcReduction="20000"/>
          </a:bodyPr>
          <a:lstStyle/>
          <a:p>
            <a:r>
              <a:rPr lang="en-US" sz="3300" dirty="0" smtClean="0"/>
              <a:t>To develop a app to monitor and analyze the air quality in your respective areas and places.</a:t>
            </a:r>
          </a:p>
          <a:p>
            <a:r>
              <a:rPr lang="en-US" sz="3300" dirty="0"/>
              <a:t>The app claims to offer all the information about air </a:t>
            </a:r>
            <a:r>
              <a:rPr lang="en-US" sz="3300" dirty="0" smtClean="0"/>
              <a:t>quality in one place.</a:t>
            </a:r>
          </a:p>
          <a:p>
            <a:r>
              <a:rPr lang="en-US" sz="3300" dirty="0"/>
              <a:t>The app promises to offer real-time data about air </a:t>
            </a:r>
            <a:r>
              <a:rPr lang="en-US" sz="3300" dirty="0" smtClean="0"/>
              <a:t>pollution.</a:t>
            </a:r>
          </a:p>
          <a:p>
            <a:r>
              <a:rPr lang="en-US" sz="3300" dirty="0"/>
              <a:t>The app also offers live street-by-street pollution maps of </a:t>
            </a:r>
            <a:r>
              <a:rPr lang="en-US" sz="3300" dirty="0" smtClean="0"/>
              <a:t>all the areas.</a:t>
            </a:r>
          </a:p>
          <a:p>
            <a:r>
              <a:rPr lang="en-US" sz="3300" dirty="0"/>
              <a:t>The app also offers detailed information about how the air </a:t>
            </a:r>
            <a:r>
              <a:rPr lang="en-US" sz="3300" dirty="0" smtClean="0"/>
              <a:t>quality will evolve and change in the next 72 hours.</a:t>
            </a:r>
          </a:p>
          <a:p>
            <a:r>
              <a:rPr lang="en-US" sz="3300" dirty="0"/>
              <a:t>You can also take images of a particular location via the </a:t>
            </a:r>
            <a:r>
              <a:rPr lang="en-US" sz="3300" dirty="0" smtClean="0"/>
              <a:t>app and they can be shared.</a:t>
            </a:r>
          </a:p>
          <a:p>
            <a:r>
              <a:rPr lang="en-US" sz="3300" dirty="0"/>
              <a:t>The app also warns users about any open fire that may </a:t>
            </a:r>
            <a:r>
              <a:rPr lang="en-US" sz="3300" dirty="0" smtClean="0"/>
              <a:t>occur close to them in real time.</a:t>
            </a:r>
          </a:p>
          <a:p>
            <a:r>
              <a:rPr lang="en-US" sz="3300" dirty="0"/>
              <a:t>T</a:t>
            </a:r>
            <a:r>
              <a:rPr lang="en-US" sz="3300" dirty="0" smtClean="0"/>
              <a:t>he </a:t>
            </a:r>
            <a:r>
              <a:rPr lang="en-US" sz="3300" dirty="0"/>
              <a:t>air quality app gives individual statuses of all </a:t>
            </a:r>
            <a:r>
              <a:rPr lang="en-US" sz="3300" dirty="0" smtClean="0"/>
              <a:t>outdoor air pollutants like PM10,PM2.5,CO,NO2,SO2.</a:t>
            </a:r>
          </a:p>
          <a:p>
            <a:r>
              <a:rPr lang="en-US" sz="3300" dirty="0"/>
              <a:t>The app claims to reduce your exposure to bad air quality </a:t>
            </a:r>
            <a:r>
              <a:rPr lang="en-US" sz="3300" dirty="0" smtClean="0"/>
              <a:t>and pollen.</a:t>
            </a:r>
          </a:p>
          <a:p>
            <a:r>
              <a:rPr lang="en-US" sz="3300" dirty="0"/>
              <a:t>The app uses machine learning and artificial intelligence </a:t>
            </a:r>
            <a:r>
              <a:rPr lang="en-US" sz="3300" dirty="0" smtClean="0"/>
              <a:t>to provide the most accurate real time, street level quality and pollen data.</a:t>
            </a:r>
          </a:p>
          <a:p>
            <a:r>
              <a:rPr lang="en-US" sz="3300" dirty="0"/>
              <a:t>You can also check the live AQI level on Google Maps using </a:t>
            </a:r>
            <a:r>
              <a:rPr lang="en-US" sz="3300" dirty="0" smtClean="0"/>
              <a:t>the app.</a:t>
            </a:r>
            <a:r>
              <a:rPr lang="en-US" sz="2900" dirty="0" smtClean="0"/>
              <a:t/>
            </a:r>
            <a:br>
              <a:rPr lang="en-US" sz="2900"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latin typeface="Aharoni" pitchFamily="2" charset="-79"/>
                <a:cs typeface="Aharoni" pitchFamily="2" charset="-79"/>
              </a:rPr>
              <a:t>VISUALIZATION OF AIR QUALITY</a:t>
            </a:r>
            <a:endParaRPr lang="en-US" sz="2800" b="1" u="sng" dirty="0">
              <a:latin typeface="Aharoni" pitchFamily="2" charset="-79"/>
              <a:cs typeface="Aharoni" pitchFamily="2" charset="-79"/>
            </a:endParaRPr>
          </a:p>
        </p:txBody>
      </p:sp>
      <p:pic>
        <p:nvPicPr>
          <p:cNvPr id="4" name="Content Placeholder 3" descr="air chart.png"/>
          <p:cNvPicPr>
            <a:picLocks noGrp="1" noChangeAspect="1"/>
          </p:cNvPicPr>
          <p:nvPr>
            <p:ph idx="1"/>
          </p:nvPr>
        </p:nvPicPr>
        <p:blipFill>
          <a:blip r:embed="rId2"/>
          <a:stretch>
            <a:fillRect/>
          </a:stretch>
        </p:blipFill>
        <p:spPr>
          <a:xfrm>
            <a:off x="1295400" y="1905000"/>
            <a:ext cx="7086599" cy="44958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Aharoni" pitchFamily="2" charset="-79"/>
                <a:cs typeface="Aharoni" pitchFamily="2" charset="-79"/>
              </a:rPr>
              <a:t>APP TO BE DEVELOPED(SAMPLE)</a:t>
            </a:r>
            <a:endParaRPr lang="en-US" sz="3600" b="1" u="sng" dirty="0">
              <a:latin typeface="Aharoni" pitchFamily="2" charset="-79"/>
              <a:cs typeface="Aharoni" pitchFamily="2" charset="-79"/>
            </a:endParaRPr>
          </a:p>
        </p:txBody>
      </p:sp>
      <p:pic>
        <p:nvPicPr>
          <p:cNvPr id="5" name="Content Placeholder 4" descr="app.jpg"/>
          <p:cNvPicPr>
            <a:picLocks noGrp="1" noChangeAspect="1"/>
          </p:cNvPicPr>
          <p:nvPr>
            <p:ph idx="1"/>
          </p:nvPr>
        </p:nvPicPr>
        <p:blipFill>
          <a:blip r:embed="rId2"/>
          <a:stretch>
            <a:fillRect/>
          </a:stretch>
        </p:blipFill>
        <p:spPr>
          <a:xfrm>
            <a:off x="1752600" y="1828800"/>
            <a:ext cx="5715000" cy="403860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428</Words>
  <Application>Microsoft Office PowerPoint</Application>
  <PresentationFormat>On-screen Show (4:3)</PresentationFormat>
  <Paragraphs>41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AIR QUALITY ASSESSMENT  TAMILNADU</vt:lpstr>
      <vt:lpstr>PROBLEM STATEMENT: The project aims to analyze and visualize air quality data from monitoring stations in Tamil Nadu. The objective is to gain insights into air pollution trends, identify areas with high pollution levels, and develop a predictive model to estimate RSPM/PM10 levels based on SO2 and NO2 levels. This project involves defining objectives, designing the analysis approach, selecting visualization techniques, and creating a predictive model using Python and relevant libraries.</vt:lpstr>
      <vt:lpstr>Slide 3</vt:lpstr>
      <vt:lpstr>DESIGN THINKING</vt:lpstr>
      <vt:lpstr>VISUALIZATION OF AIR QUALITY</vt:lpstr>
      <vt:lpstr>APP TO BE DEVELOPED(SAMPLE)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ASSESSMENT  TAMILNADU</dc:title>
  <dc:creator>LENOVO</dc:creator>
  <cp:lastModifiedBy>LENOVO</cp:lastModifiedBy>
  <cp:revision>7</cp:revision>
  <dcterms:created xsi:type="dcterms:W3CDTF">2023-10-04T02:29:37Z</dcterms:created>
  <dcterms:modified xsi:type="dcterms:W3CDTF">2023-10-04T03:38:08Z</dcterms:modified>
</cp:coreProperties>
</file>