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1T20:44:34.011" idx="1">
    <p:pos x="5616" y="192"/>
    <p:text>Priyanka R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9955-90CC-1347-B99D-7A9087C26433}" type="datetimeFigureOut">
              <a:rPr lang="en-US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C070F-4317-9C44-87A2-6C3D47D056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Priyanka 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C070F-4317-9C44-87A2-6C3D47D056F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17DD18C-69C7-4AE4-AFA6-8520447F8CD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347A3A-6104-4D55-B6A2-CDE2242C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7315200" cy="189436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AIR QUALITY ANALYSIS &amp; PREDICTION  IN TAMILNADU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2329" y="4555045"/>
            <a:ext cx="5112717" cy="199815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SUBMITTED BY: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Priyanka R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ECE(III YEAR)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REG NO</a:t>
            </a:r>
            <a:r>
              <a:rPr lang="en-US" sz="2800">
                <a:solidFill>
                  <a:srgbClr val="00B050"/>
                </a:solidFill>
              </a:rPr>
              <a:t>: 962321106029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667000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askerville Old Face" pitchFamily="18" charset="0"/>
              </a:rPr>
              <a:t>PHASE 2 PROJECT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Baskerville Old Face" pitchFamily="18" charset="0"/>
              </a:rPr>
              <a:t>SUBMISSION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astellar" pitchFamily="18" charset="0"/>
              </a:rPr>
              <a:t>Problem statement:</a:t>
            </a:r>
          </a:p>
          <a:p>
            <a:r>
              <a:rPr lang="en-US" sz="3200" dirty="0"/>
              <a:t>The project’s aim is to analyze and visualize air quality data from monitoring stations in Tamil Nadu.</a:t>
            </a:r>
          </a:p>
          <a:p>
            <a:pPr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3200" b="1" dirty="0">
                <a:solidFill>
                  <a:srgbClr val="FF0000"/>
                </a:solidFill>
                <a:latin typeface="Castellar" pitchFamily="18" charset="0"/>
              </a:rPr>
              <a:t>Steps:</a:t>
            </a:r>
          </a:p>
          <a:p>
            <a:r>
              <a:rPr lang="en-US" sz="3200" dirty="0"/>
              <a:t>The initial step is to design an app that could find AQI and has access over location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Steps that we are going to perform  in order to find the AQI of the location:</a:t>
            </a:r>
            <a:br>
              <a:rPr lang="en-US" sz="3200" b="1" dirty="0">
                <a:solidFill>
                  <a:srgbClr val="00B05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0070C0"/>
                </a:solidFill>
              </a:rPr>
              <a:t>Step1:   </a:t>
            </a:r>
            <a:r>
              <a:rPr lang="en-US" sz="3200" dirty="0"/>
              <a:t>Data Retrieval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</a:t>
            </a:r>
            <a:r>
              <a:rPr lang="en-US" sz="2800" dirty="0"/>
              <a:t>We need to obtain air quality data</a:t>
            </a:r>
            <a:r>
              <a:rPr lang="en-US" dirty="0"/>
              <a:t>. </a:t>
            </a:r>
          </a:p>
          <a:p>
            <a:endParaRPr lang="en-US" dirty="0"/>
          </a:p>
          <a:p>
            <a:pPr>
              <a:buNone/>
            </a:pPr>
            <a:r>
              <a:rPr lang="en-US" sz="3200" b="1" dirty="0">
                <a:solidFill>
                  <a:srgbClr val="0070C0"/>
                </a:solidFill>
              </a:rPr>
              <a:t>Step2:   </a:t>
            </a:r>
            <a:r>
              <a:rPr lang="en-US" sz="3200" dirty="0"/>
              <a:t>Data Analysis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</a:t>
            </a:r>
            <a:r>
              <a:rPr lang="en-US" sz="2800" dirty="0"/>
              <a:t>We need to calculate the average air quality index (AQI) for a specific period.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astellar" pitchFamily="18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Castellar" pitchFamily="18" charset="0"/>
              </a:rPr>
              <a:t>Timestamp;   Location;    AQI</a:t>
            </a:r>
          </a:p>
          <a:p>
            <a:r>
              <a:rPr lang="en-US" dirty="0"/>
              <a:t>    01-10-2023;           09:00:00;      Nagercoil,35</a:t>
            </a:r>
          </a:p>
          <a:p>
            <a:r>
              <a:rPr lang="en-US" dirty="0"/>
              <a:t>    01-10-2023;           10:00:00;      Nagercoil,30</a:t>
            </a:r>
          </a:p>
          <a:p>
            <a:r>
              <a:rPr lang="en-US" dirty="0"/>
              <a:t>    02-10-2023;           11:00:00;      Nagercoil,33</a:t>
            </a:r>
          </a:p>
          <a:p>
            <a:r>
              <a:rPr lang="en-US" dirty="0"/>
              <a:t>    02-10-2023;           09:00:00;      Nagercoil,37</a:t>
            </a:r>
          </a:p>
          <a:p>
            <a:r>
              <a:rPr lang="en-US" dirty="0"/>
              <a:t>    01-10-2023;           09:00:00;      Tirunelveli,26</a:t>
            </a:r>
          </a:p>
          <a:p>
            <a:r>
              <a:rPr lang="en-US" dirty="0"/>
              <a:t>    01-10-2023;           10:00:00;      Tirunelveli,28</a:t>
            </a:r>
          </a:p>
          <a:p>
            <a:r>
              <a:rPr lang="en-US" dirty="0"/>
              <a:t>    02-10-2023;           11:00:00;      Tirunelveli,25</a:t>
            </a:r>
          </a:p>
          <a:p>
            <a:r>
              <a:rPr lang="en-US" dirty="0"/>
              <a:t>    02-10-2023;           09:00:00;      Tirunelveli,34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81000"/>
            <a:ext cx="86501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Let us consider an example of a CSV file with </a:t>
            </a:r>
          </a:p>
          <a:p>
            <a:r>
              <a:rPr lang="en-US" sz="3200" dirty="0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air quality data for different locations in Tamil Nadu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382000" cy="4873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PYTHON CODE: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import pandas as pd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# Load air quality data from the CSV file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data = </a:t>
            </a:r>
            <a:r>
              <a:rPr lang="en-US" sz="2800" dirty="0" err="1">
                <a:latin typeface="Baskerville Old Face" pitchFamily="18" charset="0"/>
              </a:rPr>
              <a:t>pd.read_csv</a:t>
            </a:r>
            <a:r>
              <a:rPr lang="en-US" sz="2800" dirty="0">
                <a:latin typeface="Baskerville Old Face" pitchFamily="18" charset="0"/>
              </a:rPr>
              <a:t>('air_quality_tamilnadu.csv’)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# Convert 'Timestamp' to </a:t>
            </a:r>
            <a:r>
              <a:rPr lang="en-US" sz="2800" dirty="0" err="1">
                <a:latin typeface="Baskerville Old Face" pitchFamily="18" charset="0"/>
              </a:rPr>
              <a:t>datetime</a:t>
            </a:r>
            <a:endParaRPr lang="en-US" sz="2800" dirty="0">
              <a:latin typeface="Baskerville Old Face" pitchFamily="18" charset="0"/>
            </a:endParaRP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data['Timestamp'] = </a:t>
            </a:r>
            <a:r>
              <a:rPr lang="en-US" sz="2800" dirty="0" err="1">
                <a:latin typeface="Baskerville Old Face" pitchFamily="18" charset="0"/>
              </a:rPr>
              <a:t>pd.to_datetime</a:t>
            </a:r>
            <a:r>
              <a:rPr lang="en-US" sz="2800" dirty="0">
                <a:latin typeface="Baskerville Old Face" pitchFamily="18" charset="0"/>
              </a:rPr>
              <a:t>(data['Timestamp’])</a:t>
            </a:r>
          </a:p>
          <a:p>
            <a:pPr>
              <a:buNone/>
            </a:pPr>
            <a:r>
              <a:rPr lang="en-US" sz="2800" dirty="0" err="1">
                <a:latin typeface="Baskerville Old Face" pitchFamily="18" charset="0"/>
              </a:rPr>
              <a:t>nagercoil_data</a:t>
            </a:r>
            <a:r>
              <a:rPr lang="en-US" sz="2800" dirty="0">
                <a:latin typeface="Baskerville Old Face" pitchFamily="18" charset="0"/>
              </a:rPr>
              <a:t> = data[data['Location'] == '</a:t>
            </a:r>
            <a:r>
              <a:rPr lang="en-US" sz="2800" dirty="0" err="1">
                <a:latin typeface="Baskerville Old Face" pitchFamily="18" charset="0"/>
              </a:rPr>
              <a:t>Nagercoil</a:t>
            </a:r>
            <a:r>
              <a:rPr lang="en-US" sz="2800" dirty="0">
                <a:latin typeface="Baskerville Old Face" pitchFamily="18" charset="0"/>
              </a:rPr>
              <a:t>’]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# Calculate daily average AQI for </a:t>
            </a:r>
            <a:r>
              <a:rPr lang="en-US" sz="2800" dirty="0" err="1">
                <a:latin typeface="Baskerville Old Face" pitchFamily="18" charset="0"/>
              </a:rPr>
              <a:t>Nagercoil</a:t>
            </a: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800" dirty="0" err="1">
                <a:latin typeface="Baskerville Old Face" pitchFamily="18" charset="0"/>
              </a:rPr>
              <a:t>daily_avg_aqi_nagercoil</a:t>
            </a:r>
            <a:r>
              <a:rPr lang="en-US" sz="2800" dirty="0">
                <a:latin typeface="Baskerville Old Face" pitchFamily="18" charset="0"/>
              </a:rPr>
              <a:t> = </a:t>
            </a:r>
            <a:r>
              <a:rPr lang="en-US" sz="2800" dirty="0" err="1">
                <a:latin typeface="Baskerville Old Face" pitchFamily="18" charset="0"/>
              </a:rPr>
              <a:t>nagercoil_data.resample</a:t>
            </a:r>
            <a:r>
              <a:rPr lang="en-US" sz="2800" dirty="0">
                <a:latin typeface="Baskerville Old Face" pitchFamily="18" charset="0"/>
              </a:rPr>
              <a:t>('D', on='Timestamp').mean()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print("Daily Average AQI for </a:t>
            </a:r>
            <a:r>
              <a:rPr lang="en-US" sz="2800" dirty="0" err="1">
                <a:latin typeface="Baskerville Old Face" pitchFamily="18" charset="0"/>
              </a:rPr>
              <a:t>Nagercoil</a:t>
            </a:r>
            <a:r>
              <a:rPr lang="en-US" sz="2800" dirty="0">
                <a:latin typeface="Baskerville Old Face" pitchFamily="18" charset="0"/>
              </a:rPr>
              <a:t>:")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print(</a:t>
            </a:r>
            <a:r>
              <a:rPr lang="en-US" sz="2800" dirty="0" err="1">
                <a:latin typeface="Baskerville Old Face" pitchFamily="18" charset="0"/>
              </a:rPr>
              <a:t>daily_avg_aqi_nagercoil</a:t>
            </a:r>
            <a:r>
              <a:rPr lang="en-US" sz="2800" dirty="0">
                <a:latin typeface="Baskerville Old Face" pitchFamily="18" charset="0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83519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Let us calculate the average AQI for each day in a </a:t>
            </a:r>
          </a:p>
          <a:p>
            <a:r>
              <a:rPr lang="en-US" sz="3200" b="1" dirty="0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specific location (e.g., </a:t>
            </a:r>
            <a:r>
              <a:rPr lang="en-US" sz="3200" b="1" dirty="0" err="1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Nagercoil</a:t>
            </a:r>
            <a:r>
              <a:rPr lang="en-US" sz="3200" b="1" dirty="0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) based on the</a:t>
            </a:r>
          </a:p>
          <a:p>
            <a:r>
              <a:rPr lang="en-US" sz="3200" b="1" dirty="0">
                <a:latin typeface="Baskerville Old Face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CSV file.</a:t>
            </a:r>
          </a:p>
          <a:p>
            <a:endParaRPr lang="en-US" sz="3200" b="1" dirty="0">
              <a:latin typeface="Baskerville Old Face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Castellar" pitchFamily="18" charset="0"/>
              </a:rPr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● </a:t>
            </a:r>
            <a:r>
              <a:rPr lang="en-US" sz="2800" dirty="0">
                <a:latin typeface="Baskerville Old Face" pitchFamily="18" charset="0"/>
              </a:rPr>
              <a:t>The ultimate aim is to analyze and monitor the air quality in </a:t>
            </a:r>
            <a:r>
              <a:rPr lang="en-US" sz="2800" dirty="0" err="1">
                <a:latin typeface="Baskerville Old Face" pitchFamily="18" charset="0"/>
              </a:rPr>
              <a:t>Tamilnadu</a:t>
            </a:r>
            <a:r>
              <a:rPr lang="en-US" sz="2800" dirty="0">
                <a:latin typeface="Baskerville Old Face" pitchFamily="18" charset="0"/>
              </a:rPr>
              <a:t>.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 ● So in order to find the Air Quality Index over a location, it is necessary to follow the steps as mentioned above.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 ● This phase 2 project document contains the python code to design the app.</a:t>
            </a:r>
          </a:p>
          <a:p>
            <a:pPr>
              <a:buNone/>
            </a:pPr>
            <a:r>
              <a:rPr lang="en-US" sz="2800" dirty="0">
                <a:latin typeface="Baskerville Old Face" pitchFamily="18" charset="0"/>
              </a:rPr>
              <a:t> ● With an example of CSV file, the program is written to find average AQI.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365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AIR QUALITY ANALYSIS &amp; PREDICTION  IN TAMILNADU</vt:lpstr>
      <vt:lpstr>PowerPoint Presentation</vt:lpstr>
      <vt:lpstr>Steps that we are going to perform  in order to find the AQI of the location: </vt:lpstr>
      <vt:lpstr>PowerPoint Presentation</vt:lpstr>
      <vt:lpstr>PowerPoint Presentation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ANALYSIS &amp; PREDICTION  IN TAMILNADU</dc:title>
  <dc:creator>MY COMPUTER</dc:creator>
  <cp:lastModifiedBy>Unknown User</cp:lastModifiedBy>
  <cp:revision>8</cp:revision>
  <dcterms:created xsi:type="dcterms:W3CDTF">2023-10-11T13:50:43Z</dcterms:created>
  <dcterms:modified xsi:type="dcterms:W3CDTF">2023-10-11T15:22:56Z</dcterms:modified>
</cp:coreProperties>
</file>