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1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1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5400" i="1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9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5400" i="1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6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31/10/2023</a:t>
            </a:fld>
            <a:endParaRPr dirty="0" lang="en-US"/>
          </a:p>
        </p:txBody>
      </p:sp>
      <p:sp>
        <p:nvSpPr>
          <p:cNvPr id="10486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400" i="1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5400" i="1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31/10/2023</a:t>
            </a:fld>
            <a:endParaRPr dirty="0"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400" i="1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31/10/2023</a:t>
            </a:fld>
            <a:endParaRPr dirty="0" lang="en-US"/>
          </a:p>
        </p:txBody>
      </p:sp>
      <p:sp>
        <p:nvSpPr>
          <p:cNvPr id="104860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400" i="1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31/10/2023</a:t>
            </a:fld>
            <a:endParaRPr dirty="0" lang="en-US"/>
          </a:p>
        </p:txBody>
      </p:sp>
      <p:sp>
        <p:nvSpPr>
          <p:cNvPr id="104861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31/10/2023</a:t>
            </a:fld>
            <a:endParaRPr dirty="0" lang="en-US"/>
          </a:p>
        </p:txBody>
      </p:sp>
      <p:sp>
        <p:nvSpPr>
          <p:cNvPr id="104861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2960624" y="1107122"/>
            <a:ext cx="6270751" cy="23285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5400" i="1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2960624" y="1107122"/>
            <a:ext cx="6270751" cy="23285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5400" i="1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31/10/2023</a:t>
            </a:fld>
            <a:endParaRPr dirty="0"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>
            <a:spLocks noGrp="1"/>
          </p:cNvSpPr>
          <p:nvPr>
            <p:ph type="body" idx="1"/>
          </p:nvPr>
        </p:nvSpPr>
        <p:spPr>
          <a:xfrm>
            <a:off x="2960624" y="1107122"/>
            <a:ext cx="6270751" cy="3655821"/>
          </a:xfrm>
          <a:prstGeom prst="rect"/>
        </p:spPr>
        <p:txBody>
          <a:bodyPr bIns="0" lIns="0" rIns="0" rtlCol="0" tIns="97155" vert="horz" wrap="square">
            <a:spAutoFit/>
          </a:bodyPr>
          <a:p>
            <a:pPr algn="ctr" indent="-982344" marL="1001394" marR="5080">
              <a:lnSpc>
                <a:spcPct val="89800"/>
              </a:lnSpc>
              <a:spcBef>
                <a:spcPts val="765"/>
              </a:spcBef>
            </a:pPr>
            <a:r>
              <a:rPr b="1" dirty="0"/>
              <a:t>Air</a:t>
            </a:r>
            <a:r>
              <a:rPr b="1" dirty="0" spc="-225"/>
              <a:t> </a:t>
            </a:r>
            <a:r>
              <a:rPr b="1" dirty="0" spc="-10"/>
              <a:t>quality</a:t>
            </a:r>
            <a:r>
              <a:rPr b="1" dirty="0" spc="-235"/>
              <a:t> </a:t>
            </a:r>
            <a:r>
              <a:rPr b="1" dirty="0" spc="-10"/>
              <a:t>analysis</a:t>
            </a:r>
            <a:r>
              <a:rPr b="1" dirty="0" spc="-254"/>
              <a:t> </a:t>
            </a:r>
            <a:r>
              <a:rPr b="1" dirty="0" spc="-25"/>
              <a:t>and </a:t>
            </a:r>
            <a:r>
              <a:rPr b="1" dirty="0" spc="-30"/>
              <a:t>prediction</a:t>
            </a:r>
            <a:r>
              <a:rPr b="1" dirty="0" spc="-229"/>
              <a:t> </a:t>
            </a:r>
            <a:r>
              <a:rPr b="1" dirty="0"/>
              <a:t>in</a:t>
            </a:r>
            <a:r>
              <a:rPr b="1" dirty="0" spc="-75"/>
              <a:t> </a:t>
            </a:r>
            <a:r>
              <a:rPr b="1" spc="-25"/>
              <a:t>TN </a:t>
            </a:r>
            <a:endParaRPr b="1" dirty="0" lang="en-US" spc="-25" smtClean="0"/>
          </a:p>
          <a:p>
            <a:pPr indent="-982344" marL="1001394" marR="5080">
              <a:lnSpc>
                <a:spcPct val="89800"/>
              </a:lnSpc>
              <a:spcBef>
                <a:spcPts val="765"/>
              </a:spcBef>
            </a:pPr>
            <a:endParaRPr b="1" dirty="0" lang="en-US" spc="-25" smtClean="0"/>
          </a:p>
          <a:p>
            <a:pPr algn="ctr" indent="-982344" marL="1001394" marR="5080">
              <a:lnSpc>
                <a:spcPct val="89800"/>
              </a:lnSpc>
              <a:spcBef>
                <a:spcPts val="765"/>
              </a:spcBef>
            </a:pPr>
            <a:r>
              <a:rPr b="1" smtClean="0"/>
              <a:t>Phase</a:t>
            </a:r>
            <a:r>
              <a:rPr b="1" spc="-135" smtClean="0"/>
              <a:t> </a:t>
            </a:r>
            <a:r>
              <a:rPr b="1" dirty="0"/>
              <a:t>5</a:t>
            </a:r>
            <a:r>
              <a:rPr b="1" dirty="0" spc="60"/>
              <a:t> </a:t>
            </a:r>
            <a:r>
              <a:rPr b="1" dirty="0" spc="-10"/>
              <a:t>Project</a:t>
            </a:r>
          </a:p>
        </p:txBody>
      </p:sp>
      <p:sp>
        <p:nvSpPr>
          <p:cNvPr id="1048587" name="object 3"/>
          <p:cNvSpPr txBox="1"/>
          <p:nvPr/>
        </p:nvSpPr>
        <p:spPr>
          <a:xfrm>
            <a:off x="8305800" y="4724400"/>
            <a:ext cx="3377277" cy="14890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Submitted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by: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sz="2400" lang="en-US">
                <a:latin typeface="Calibri"/>
                <a:cs typeface="Calibri"/>
              </a:rPr>
              <a:t>P</a:t>
            </a:r>
            <a:r>
              <a:rPr sz="2400" lang="en-US">
                <a:latin typeface="Calibri"/>
                <a:cs typeface="Calibri"/>
              </a:rPr>
              <a:t>r</a:t>
            </a:r>
            <a:r>
              <a:rPr sz="2400" lang="en-US">
                <a:latin typeface="Calibri"/>
                <a:cs typeface="Calibri"/>
              </a:rPr>
              <a:t>i</a:t>
            </a:r>
            <a:r>
              <a:rPr sz="2400" lang="en-US">
                <a:latin typeface="Calibri"/>
                <a:cs typeface="Calibri"/>
              </a:rPr>
              <a:t>y</a:t>
            </a:r>
            <a:r>
              <a:rPr sz="2400" lang="en-US">
                <a:latin typeface="Calibri"/>
                <a:cs typeface="Calibri"/>
              </a:rPr>
              <a:t>a</a:t>
            </a:r>
            <a:r>
              <a:rPr sz="2400" lang="en-US">
                <a:latin typeface="Calibri"/>
                <a:cs typeface="Calibri"/>
              </a:rPr>
              <a:t>nka </a:t>
            </a:r>
            <a:r>
              <a:rPr sz="2400" lang="en-US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algn="ctr" marL="381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ECE(III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year)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2400">
                <a:latin typeface="Calibri"/>
                <a:cs typeface="Calibri"/>
              </a:rPr>
              <a:t>Reg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no:9623211060</a:t>
            </a:r>
            <a:r>
              <a:rPr dirty="0" sz="2400" lang="en-US" spc="-10">
                <a:latin typeface="Calibri"/>
                <a:cs typeface="Calibri"/>
              </a:rPr>
              <a:t>2</a:t>
            </a:r>
            <a:r>
              <a:rPr dirty="0" sz="2400" lang="en-US" spc="-10"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6714173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400" i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Problem</a:t>
            </a:r>
            <a:r>
              <a:rPr b="1" dirty="0" sz="4400" i="0" spc="-14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 </a:t>
            </a:r>
            <a:r>
              <a:rPr b="1" dirty="0" sz="4400" i="0" spc="-1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statement:</a:t>
            </a:r>
            <a:endParaRPr b="1" sz="440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</a:endParaRPr>
          </a:p>
        </p:txBody>
      </p:sp>
      <p:sp>
        <p:nvSpPr>
          <p:cNvPr id="1048589" name="object 3"/>
          <p:cNvSpPr txBox="1"/>
          <p:nvPr/>
        </p:nvSpPr>
        <p:spPr>
          <a:xfrm>
            <a:off x="457200" y="914400"/>
            <a:ext cx="10959465" cy="526542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>
                <a:latin typeface="+mn-lt"/>
                <a:cs typeface="Calibri"/>
              </a:rPr>
              <a:t>The</a:t>
            </a:r>
            <a:r>
              <a:rPr dirty="0" sz="3200" spc="5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project’s</a:t>
            </a:r>
            <a:r>
              <a:rPr dirty="0" sz="3200" spc="114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aim</a:t>
            </a:r>
            <a:r>
              <a:rPr dirty="0" sz="3200" spc="3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is</a:t>
            </a:r>
            <a:r>
              <a:rPr dirty="0" sz="3200" spc="-2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to</a:t>
            </a:r>
            <a:r>
              <a:rPr dirty="0" sz="3200" spc="4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analyze</a:t>
            </a:r>
            <a:r>
              <a:rPr dirty="0" sz="3200" spc="-2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and</a:t>
            </a:r>
            <a:r>
              <a:rPr dirty="0" sz="3200" spc="-2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visualize</a:t>
            </a:r>
            <a:r>
              <a:rPr dirty="0" sz="3200" spc="19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air</a:t>
            </a:r>
            <a:r>
              <a:rPr dirty="0" sz="3200" spc="2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quality</a:t>
            </a:r>
            <a:r>
              <a:rPr dirty="0" sz="3200" spc="16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data</a:t>
            </a:r>
            <a:r>
              <a:rPr dirty="0" sz="3200" spc="-40">
                <a:latin typeface="+mn-lt"/>
                <a:cs typeface="Calibri"/>
              </a:rPr>
              <a:t> </a:t>
            </a:r>
            <a:r>
              <a:rPr sz="3200">
                <a:latin typeface="+mn-lt"/>
                <a:cs typeface="Calibri"/>
              </a:rPr>
              <a:t>from</a:t>
            </a:r>
            <a:r>
              <a:rPr sz="3200" spc="35">
                <a:latin typeface="+mn-lt"/>
                <a:cs typeface="Calibri"/>
              </a:rPr>
              <a:t> </a:t>
            </a:r>
            <a:r>
              <a:rPr sz="3200" spc="-10" smtClean="0">
                <a:latin typeface="+mn-lt"/>
                <a:cs typeface="Calibri"/>
              </a:rPr>
              <a:t>monitoring</a:t>
            </a:r>
            <a:r>
              <a:rPr dirty="0" sz="3200" lang="en-US" spc="-10">
                <a:latin typeface="+mn-lt"/>
                <a:cs typeface="Calibri"/>
              </a:rPr>
              <a:t> </a:t>
            </a:r>
            <a:r>
              <a:rPr sz="3200" smtClean="0">
                <a:latin typeface="+mn-lt"/>
                <a:cs typeface="Calibri"/>
              </a:rPr>
              <a:t>stations</a:t>
            </a:r>
            <a:r>
              <a:rPr sz="3200" spc="15" smtClean="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in</a:t>
            </a:r>
            <a:r>
              <a:rPr dirty="0" sz="3200" spc="20">
                <a:latin typeface="+mn-lt"/>
                <a:cs typeface="Calibri"/>
              </a:rPr>
              <a:t> </a:t>
            </a:r>
            <a:r>
              <a:rPr dirty="0" sz="3200" spc="-10">
                <a:latin typeface="+mn-lt"/>
                <a:cs typeface="Calibri"/>
              </a:rPr>
              <a:t>Tamil</a:t>
            </a:r>
            <a:r>
              <a:rPr dirty="0" sz="3200" spc="-55">
                <a:latin typeface="+mn-lt"/>
                <a:cs typeface="Calibri"/>
              </a:rPr>
              <a:t> </a:t>
            </a:r>
            <a:r>
              <a:rPr sz="3200" spc="-20">
                <a:latin typeface="+mn-lt"/>
                <a:cs typeface="Calibri"/>
              </a:rPr>
              <a:t>Nadu</a:t>
            </a:r>
            <a:r>
              <a:rPr sz="3200" spc="-20" smtClean="0">
                <a:latin typeface="+mn-lt"/>
                <a:cs typeface="Calibri"/>
              </a:rPr>
              <a:t>.</a:t>
            </a:r>
            <a:r>
              <a:rPr dirty="0" sz="3200" lang="en-US" smtClean="0">
                <a:solidFill>
                  <a:schemeClr val="tx1"/>
                </a:solidFill>
              </a:rPr>
              <a:t> </a:t>
            </a:r>
            <a:r>
              <a:rPr dirty="0" sz="3200" lang="en-US" smtClean="0">
                <a:solidFill>
                  <a:schemeClr val="tx1"/>
                </a:solidFill>
                <a:latin typeface="+mn-lt"/>
              </a:rPr>
              <a:t>The objective is to gain insights into air pollution trends, identify areas with high pollution levels and develop a predictive model to estimate pollutants levels based on SO2 and NO2 levels. </a:t>
            </a:r>
            <a:endParaRPr sz="3200">
              <a:latin typeface="+mn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b="1" sz="4400" spc="-1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Calibri Light"/>
              </a:rPr>
              <a:t>Understanding</a:t>
            </a:r>
            <a:r>
              <a:rPr b="1" sz="4400" spc="-1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Calibri Light"/>
              </a:rPr>
              <a:t>:</a:t>
            </a:r>
            <a:endParaRPr b="1" dirty="0" sz="4400" lang="en-US" spc="-10" smtClean="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  <a:cs typeface="Calibri Light"/>
            </a:endParaRPr>
          </a:p>
          <a:p>
            <a:pPr marL="12700" marR="155575">
              <a:lnSpc>
                <a:spcPts val="3379"/>
              </a:lnSpc>
              <a:spcBef>
                <a:spcPts val="110"/>
              </a:spcBef>
            </a:pPr>
            <a:r>
              <a:rPr sz="3200" smtClean="0">
                <a:latin typeface="+mn-lt"/>
                <a:cs typeface="Calibri"/>
              </a:rPr>
              <a:t>The</a:t>
            </a:r>
            <a:r>
              <a:rPr sz="3200" spc="70" smtClean="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main</a:t>
            </a:r>
            <a:r>
              <a:rPr dirty="0" sz="3200" spc="-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aim</a:t>
            </a:r>
            <a:r>
              <a:rPr dirty="0" sz="3200" spc="5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of</a:t>
            </a:r>
            <a:r>
              <a:rPr dirty="0" sz="3200" spc="-6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the</a:t>
            </a:r>
            <a:r>
              <a:rPr dirty="0" sz="3200" spc="7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project</a:t>
            </a:r>
            <a:r>
              <a:rPr dirty="0" sz="3200" spc="14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is</a:t>
            </a:r>
            <a:r>
              <a:rPr dirty="0" sz="3200" spc="-1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to</a:t>
            </a:r>
            <a:r>
              <a:rPr dirty="0" sz="3200" spc="6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analyze</a:t>
            </a:r>
            <a:r>
              <a:rPr dirty="0" sz="3200" spc="-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and</a:t>
            </a:r>
            <a:r>
              <a:rPr dirty="0" sz="3200" spc="-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visualize</a:t>
            </a:r>
            <a:r>
              <a:rPr dirty="0" sz="3200" spc="21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air</a:t>
            </a:r>
            <a:r>
              <a:rPr dirty="0" sz="3200" spc="3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quality</a:t>
            </a:r>
            <a:r>
              <a:rPr dirty="0" sz="3200" spc="19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data</a:t>
            </a:r>
            <a:r>
              <a:rPr dirty="0" sz="3200" spc="-25">
                <a:latin typeface="+mn-lt"/>
                <a:cs typeface="Calibri"/>
              </a:rPr>
              <a:t> </a:t>
            </a:r>
            <a:r>
              <a:rPr dirty="0" sz="3200" spc="-20">
                <a:latin typeface="+mn-lt"/>
                <a:cs typeface="Calibri"/>
              </a:rPr>
              <a:t>from </a:t>
            </a:r>
            <a:r>
              <a:rPr dirty="0" sz="3200">
                <a:latin typeface="+mn-lt"/>
                <a:cs typeface="Calibri"/>
              </a:rPr>
              <a:t>monitoring</a:t>
            </a:r>
            <a:r>
              <a:rPr dirty="0" sz="3200" spc="125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stations</a:t>
            </a:r>
            <a:r>
              <a:rPr dirty="0" sz="3200" spc="55">
                <a:latin typeface="+mn-lt"/>
                <a:cs typeface="Calibri"/>
              </a:rPr>
              <a:t> </a:t>
            </a:r>
            <a:r>
              <a:rPr sz="3200">
                <a:latin typeface="+mn-lt"/>
                <a:cs typeface="Calibri"/>
              </a:rPr>
              <a:t>in</a:t>
            </a:r>
            <a:r>
              <a:rPr sz="3200" spc="45">
                <a:latin typeface="+mn-lt"/>
                <a:cs typeface="Calibri"/>
              </a:rPr>
              <a:t> </a:t>
            </a:r>
            <a:r>
              <a:rPr sz="3200" spc="-10" smtClean="0">
                <a:latin typeface="+mn-lt"/>
                <a:cs typeface="Calibri"/>
              </a:rPr>
              <a:t>TamilNadu</a:t>
            </a:r>
            <a:r>
              <a:rPr dirty="0" sz="3200" lang="en-US" spc="-10" smtClean="0">
                <a:latin typeface="+mn-lt"/>
                <a:cs typeface="Calibri"/>
              </a:rPr>
              <a:t>.</a:t>
            </a:r>
            <a:endParaRPr sz="3200">
              <a:latin typeface="+mn-lt"/>
              <a:cs typeface="Calibri"/>
            </a:endParaRPr>
          </a:p>
          <a:p>
            <a:pPr marL="12700">
              <a:lnSpc>
                <a:spcPts val="3254"/>
              </a:lnSpc>
            </a:pPr>
            <a:r>
              <a:rPr sz="3200" smtClean="0">
                <a:latin typeface="+mn-lt"/>
                <a:cs typeface="Calibri"/>
              </a:rPr>
              <a:t>So</a:t>
            </a:r>
            <a:r>
              <a:rPr dirty="0" sz="3200" lang="en-US" smtClean="0">
                <a:latin typeface="+mn-lt"/>
                <a:cs typeface="Calibri"/>
              </a:rPr>
              <a:t>, our</a:t>
            </a:r>
            <a:r>
              <a:rPr sz="3200" spc="100" smtClean="0">
                <a:latin typeface="+mn-lt"/>
                <a:cs typeface="Calibri"/>
              </a:rPr>
              <a:t> </a:t>
            </a:r>
            <a:r>
              <a:rPr dirty="0" sz="3200">
                <a:latin typeface="+mn-lt"/>
                <a:cs typeface="Calibri"/>
              </a:rPr>
              <a:t>project</a:t>
            </a:r>
            <a:r>
              <a:rPr dirty="0" sz="3200" spc="30">
                <a:latin typeface="+mn-lt"/>
                <a:cs typeface="Calibri"/>
              </a:rPr>
              <a:t> </a:t>
            </a:r>
            <a:r>
              <a:rPr sz="3200">
                <a:latin typeface="+mn-lt"/>
                <a:cs typeface="Calibri"/>
              </a:rPr>
              <a:t>is</a:t>
            </a:r>
            <a:r>
              <a:rPr sz="3200" spc="25">
                <a:latin typeface="+mn-lt"/>
                <a:cs typeface="Calibri"/>
              </a:rPr>
              <a:t> </a:t>
            </a:r>
            <a:r>
              <a:rPr sz="3200" smtClean="0">
                <a:latin typeface="+mn-lt"/>
                <a:cs typeface="Calibri"/>
              </a:rPr>
              <a:t>to</a:t>
            </a:r>
            <a:r>
              <a:rPr dirty="0" sz="3200" lang="en-US" smtClean="0">
                <a:latin typeface="+mn-lt"/>
                <a:cs typeface="Calibri"/>
              </a:rPr>
              <a:t> give an idea of</a:t>
            </a:r>
            <a:r>
              <a:rPr sz="3200" spc="-45" smtClean="0">
                <a:latin typeface="+mn-lt"/>
                <a:cs typeface="Calibri"/>
              </a:rPr>
              <a:t> </a:t>
            </a:r>
            <a:r>
              <a:rPr sz="3200" smtClean="0">
                <a:latin typeface="+mn-lt"/>
                <a:cs typeface="Calibri"/>
              </a:rPr>
              <a:t>develop</a:t>
            </a:r>
            <a:r>
              <a:rPr dirty="0" sz="3200" lang="en-US" err="1" smtClean="0">
                <a:latin typeface="+mn-lt"/>
                <a:cs typeface="Calibri"/>
              </a:rPr>
              <a:t>ing</a:t>
            </a:r>
            <a:r>
              <a:rPr sz="3200" spc="30" smtClean="0">
                <a:latin typeface="+mn-lt"/>
                <a:cs typeface="Calibri"/>
              </a:rPr>
              <a:t> </a:t>
            </a:r>
            <a:r>
              <a:rPr sz="3200">
                <a:latin typeface="+mn-lt"/>
                <a:cs typeface="Calibri"/>
              </a:rPr>
              <a:t>an</a:t>
            </a:r>
            <a:r>
              <a:rPr sz="3200" spc="-40">
                <a:latin typeface="+mn-lt"/>
                <a:cs typeface="Calibri"/>
              </a:rPr>
              <a:t> </a:t>
            </a:r>
            <a:r>
              <a:rPr sz="3200" smtClean="0">
                <a:latin typeface="+mn-lt"/>
                <a:cs typeface="Calibri"/>
              </a:rPr>
              <a:t>app</a:t>
            </a:r>
            <a:r>
              <a:rPr dirty="0" sz="3200" lang="en-US" smtClean="0">
                <a:latin typeface="+mn-lt"/>
                <a:cs typeface="Calibri"/>
              </a:rPr>
              <a:t> that would help in determining the air quality in a particular location and would also contain some special features.</a:t>
            </a:r>
            <a:endParaRPr sz="3200">
              <a:latin typeface="+mn-lt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9026843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400" i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Process</a:t>
            </a:r>
            <a:r>
              <a:rPr b="1" dirty="0" sz="4400" i="0" spc="45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 </a:t>
            </a:r>
            <a:r>
              <a:rPr b="1" dirty="0" sz="4400" i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of</a:t>
            </a:r>
            <a:r>
              <a:rPr b="1" dirty="0" sz="4400" i="0" spc="1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 </a:t>
            </a:r>
            <a:r>
              <a:rPr b="1" dirty="0" sz="4400" i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our</a:t>
            </a:r>
            <a:r>
              <a:rPr b="1" dirty="0" sz="4400" i="0" spc="2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 </a:t>
            </a:r>
            <a:r>
              <a:rPr b="1" dirty="0" sz="4400" i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app</a:t>
            </a:r>
            <a:r>
              <a:rPr b="1" dirty="0" sz="4400" i="0" spc="65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 </a:t>
            </a:r>
            <a:r>
              <a:rPr b="1" dirty="0" sz="4400" i="0" spc="-1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development:</a:t>
            </a:r>
            <a:endParaRPr b="1" sz="440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</a:endParaRPr>
          </a:p>
        </p:txBody>
      </p:sp>
      <p:sp>
        <p:nvSpPr>
          <p:cNvPr id="1048591" name="object 3"/>
          <p:cNvSpPr txBox="1"/>
          <p:nvPr/>
        </p:nvSpPr>
        <p:spPr>
          <a:xfrm>
            <a:off x="228600" y="914400"/>
            <a:ext cx="11963400" cy="5048250"/>
          </a:xfrm>
          <a:prstGeom prst="rect"/>
        </p:spPr>
        <p:txBody>
          <a:bodyPr bIns="0" lIns="0" rIns="0" rtlCol="0" tIns="27305" vert="horz" wrap="square">
            <a:spAutoFit/>
          </a:bodyPr>
          <a:p>
            <a:pPr indent="-286385" marL="298450" marR="5080">
              <a:spcBef>
                <a:spcPts val="215"/>
              </a:spcBef>
              <a:buFont typeface="Arial MT"/>
              <a:buChar char="•"/>
              <a:tabLst>
                <a:tab algn="l" pos="298450"/>
              </a:tabLst>
            </a:pPr>
            <a:r>
              <a:rPr dirty="0" sz="3600" lang="en-US" smtClean="0">
                <a:latin typeface="+mn-lt"/>
                <a:cs typeface="Segoe UI Symbol"/>
              </a:rPr>
              <a:t>The dataset provided to us was analyzed thoroughly.</a:t>
            </a:r>
          </a:p>
          <a:p>
            <a:pPr indent="-286385" marL="298450" marR="5080">
              <a:spcBef>
                <a:spcPts val="215"/>
              </a:spcBef>
              <a:buFont typeface="Arial MT"/>
              <a:buChar char="•"/>
              <a:tabLst>
                <a:tab algn="l" pos="298450"/>
              </a:tabLst>
            </a:pPr>
            <a:r>
              <a:rPr dirty="0" sz="3600" lang="en-US" smtClean="0">
                <a:latin typeface="+mn-lt"/>
                <a:cs typeface="Segoe UI Symbol"/>
              </a:rPr>
              <a:t>It contains information about the various air pollutants of different locations in Chennai.</a:t>
            </a:r>
          </a:p>
          <a:p>
            <a:pPr indent="-286385" marL="298450" marR="5080">
              <a:spcBef>
                <a:spcPts val="215"/>
              </a:spcBef>
              <a:buFont typeface="Arial MT"/>
              <a:buChar char="•"/>
              <a:tabLst>
                <a:tab algn="l" pos="298450"/>
              </a:tabLst>
            </a:pPr>
            <a:r>
              <a:rPr dirty="0" sz="3600" lang="en-US" smtClean="0">
                <a:latin typeface="+mn-lt"/>
                <a:cs typeface="Segoe UI Symbol"/>
              </a:rPr>
              <a:t>The dataset is </a:t>
            </a:r>
            <a:r>
              <a:rPr dirty="0" sz="3600" lang="en-US">
                <a:latin typeface="+mn-lt"/>
              </a:rPr>
              <a:t>(cpcb_dly_aq_tamil_nadu-2014.csv) </a:t>
            </a:r>
            <a:r>
              <a:rPr dirty="0" sz="3600" lang="en-US" smtClean="0">
                <a:latin typeface="+mn-lt"/>
              </a:rPr>
              <a:t>.</a:t>
            </a:r>
            <a:endParaRPr sz="3600">
              <a:latin typeface="+mn-lt"/>
              <a:cs typeface="Segoe UI Symbol"/>
            </a:endParaRPr>
          </a:p>
          <a:p>
            <a:pPr indent="-286385" marL="298450" marR="614680">
              <a:spcBef>
                <a:spcPts val="70"/>
              </a:spcBef>
              <a:buFont typeface="Arial MT"/>
              <a:buChar char="•"/>
              <a:tabLst>
                <a:tab algn="l" pos="298450"/>
              </a:tabLst>
            </a:pPr>
            <a:r>
              <a:rPr sz="3600" smtClean="0">
                <a:latin typeface="+mn-lt"/>
                <a:cs typeface="Segoe UI Symbol"/>
              </a:rPr>
              <a:t>Then</a:t>
            </a:r>
            <a:r>
              <a:rPr sz="3600" spc="-2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as</a:t>
            </a:r>
            <a:r>
              <a:rPr sz="3600" spc="-45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mentioned</a:t>
            </a:r>
            <a:r>
              <a:rPr sz="3600" spc="-14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in</a:t>
            </a:r>
            <a:r>
              <a:rPr sz="3600" spc="-15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the</a:t>
            </a:r>
            <a:r>
              <a:rPr dirty="0" sz="3600" lang="en-US" smtClean="0">
                <a:latin typeface="+mn-lt"/>
                <a:cs typeface="Segoe UI Symbol"/>
              </a:rPr>
              <a:t> previous</a:t>
            </a:r>
            <a:r>
              <a:rPr sz="3600" spc="75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phase</a:t>
            </a:r>
            <a:r>
              <a:rPr dirty="0" sz="3600" lang="en-US" smtClean="0">
                <a:latin typeface="+mn-lt"/>
                <a:cs typeface="Segoe UI Symbol"/>
              </a:rPr>
              <a:t>s</a:t>
            </a:r>
            <a:r>
              <a:rPr sz="3600" smtClean="0">
                <a:latin typeface="+mn-lt"/>
                <a:cs typeface="Segoe UI Symbol"/>
              </a:rPr>
              <a:t>,</a:t>
            </a:r>
            <a:r>
              <a:rPr dirty="0" sz="3600" lang="en-US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a</a:t>
            </a:r>
            <a:r>
              <a:rPr sz="3600" spc="-85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python</a:t>
            </a:r>
            <a:r>
              <a:rPr sz="3600" spc="65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code</a:t>
            </a:r>
            <a:r>
              <a:rPr sz="3600" spc="-6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was</a:t>
            </a:r>
            <a:r>
              <a:rPr sz="3600" spc="-5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prepared</a:t>
            </a:r>
            <a:r>
              <a:rPr sz="3600" spc="-140" smtClean="0">
                <a:latin typeface="+mn-lt"/>
                <a:cs typeface="Segoe UI Symbol"/>
              </a:rPr>
              <a:t> </a:t>
            </a:r>
            <a:r>
              <a:rPr sz="3600" spc="-25" smtClean="0">
                <a:latin typeface="+mn-lt"/>
                <a:cs typeface="Segoe UI Symbol"/>
              </a:rPr>
              <a:t>and </a:t>
            </a:r>
            <a:r>
              <a:rPr dirty="0" sz="3600" lang="en-US" spc="-25" smtClean="0">
                <a:latin typeface="+mn-lt"/>
                <a:cs typeface="Segoe UI Symbol"/>
              </a:rPr>
              <a:t>the same was </a:t>
            </a:r>
            <a:r>
              <a:rPr sz="3600" smtClean="0">
                <a:latin typeface="+mn-lt"/>
                <a:cs typeface="Segoe UI Symbol"/>
              </a:rPr>
              <a:t>written</a:t>
            </a:r>
            <a:r>
              <a:rPr sz="3600" spc="-9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to</a:t>
            </a:r>
            <a:r>
              <a:rPr sz="3600" spc="-6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predict</a:t>
            </a:r>
            <a:r>
              <a:rPr sz="3600" spc="-7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the</a:t>
            </a:r>
            <a:r>
              <a:rPr sz="3600" spc="-55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air</a:t>
            </a:r>
            <a:r>
              <a:rPr sz="3600" spc="55" smtClean="0">
                <a:latin typeface="+mn-lt"/>
                <a:cs typeface="Segoe UI Symbol"/>
              </a:rPr>
              <a:t> </a:t>
            </a:r>
            <a:r>
              <a:rPr sz="3600" spc="-10" smtClean="0">
                <a:latin typeface="+mn-lt"/>
                <a:cs typeface="Segoe UI Symbol"/>
              </a:rPr>
              <a:t>quality.</a:t>
            </a:r>
            <a:endParaRPr sz="3600" smtClean="0">
              <a:latin typeface="+mn-lt"/>
              <a:cs typeface="Segoe UI Symbol"/>
            </a:endParaRPr>
          </a:p>
          <a:p>
            <a:pPr indent="-285750" marL="298450">
              <a:buFont typeface="Arial MT"/>
              <a:buChar char="•"/>
              <a:tabLst>
                <a:tab algn="l" pos="298450"/>
              </a:tabLst>
            </a:pPr>
            <a:r>
              <a:rPr dirty="0" sz="3600" lang="en-US" spc="-25" smtClean="0">
                <a:latin typeface="+mn-lt"/>
                <a:cs typeface="Segoe UI Symbol"/>
              </a:rPr>
              <a:t>T</a:t>
            </a:r>
            <a:r>
              <a:rPr dirty="0" sz="3600" lang="en-US" spc="-25" smtClean="0">
                <a:latin typeface="+mn-lt"/>
                <a:cs typeface="Segoe UI Symbol"/>
              </a:rPr>
              <a:t>he</a:t>
            </a:r>
            <a:r>
              <a:rPr dirty="0" sz="3600" lang="en-US" spc="-25" smtClean="0">
                <a:latin typeface="+mn-lt"/>
                <a:cs typeface="Segoe UI Symbol"/>
              </a:rPr>
              <a:t> </a:t>
            </a:r>
            <a:r>
              <a:rPr dirty="0" sz="3600" lang="en-US" smtClean="0">
                <a:latin typeface="+mn-lt"/>
                <a:cs typeface="Segoe UI Symbol"/>
              </a:rPr>
              <a:t>python</a:t>
            </a:r>
            <a:r>
              <a:rPr dirty="0" sz="3600" lang="en-US" spc="-30" smtClean="0">
                <a:latin typeface="+mn-lt"/>
                <a:cs typeface="Segoe UI Symbol"/>
              </a:rPr>
              <a:t> </a:t>
            </a:r>
            <a:r>
              <a:rPr dirty="0" sz="3600" lang="en-US" smtClean="0">
                <a:latin typeface="+mn-lt"/>
                <a:cs typeface="Segoe UI Symbol"/>
              </a:rPr>
              <a:t>code</a:t>
            </a:r>
            <a:r>
              <a:rPr dirty="0" sz="3600" lang="en-US" spc="-75" smtClean="0">
                <a:latin typeface="+mn-lt"/>
                <a:cs typeface="Segoe UI Symbol"/>
              </a:rPr>
              <a:t> </a:t>
            </a:r>
            <a:r>
              <a:rPr dirty="0" sz="3600" lang="en-US" smtClean="0">
                <a:latin typeface="+mn-lt"/>
                <a:cs typeface="Segoe UI Symbol"/>
              </a:rPr>
              <a:t>was</a:t>
            </a:r>
            <a:r>
              <a:rPr dirty="0" sz="3600" lang="en-US" spc="5" smtClean="0">
                <a:latin typeface="+mn-lt"/>
                <a:cs typeface="Segoe UI Symbol"/>
              </a:rPr>
              <a:t> </a:t>
            </a:r>
            <a:r>
              <a:rPr dirty="0" sz="3600" lang="en-US" smtClean="0">
                <a:latin typeface="+mn-lt"/>
                <a:cs typeface="Segoe UI Symbol"/>
              </a:rPr>
              <a:t>modified</a:t>
            </a:r>
            <a:r>
              <a:rPr dirty="0" sz="3600" lang="en-US" spc="-155" smtClean="0">
                <a:latin typeface="+mn-lt"/>
                <a:cs typeface="Segoe UI Symbol"/>
              </a:rPr>
              <a:t> </a:t>
            </a:r>
            <a:r>
              <a:rPr sz="3600" spc="-3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according</a:t>
            </a:r>
            <a:r>
              <a:rPr sz="3600" spc="-8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to</a:t>
            </a:r>
            <a:r>
              <a:rPr sz="3600" spc="-10" smtClean="0">
                <a:latin typeface="+mn-lt"/>
                <a:cs typeface="Segoe UI Symbol"/>
              </a:rPr>
              <a:t> </a:t>
            </a:r>
            <a:r>
              <a:rPr dirty="0" sz="3600" lang="en-US" spc="-25" smtClean="0">
                <a:latin typeface="+mn-lt"/>
                <a:cs typeface="Segoe UI Symbol"/>
              </a:rPr>
              <a:t>the dataset.</a:t>
            </a:r>
            <a:endParaRPr sz="3600" smtClean="0">
              <a:latin typeface="+mn-lt"/>
              <a:cs typeface="Segoe UI Symbol"/>
            </a:endParaRPr>
          </a:p>
          <a:p>
            <a:pPr indent="-286385" marL="298450" marR="675640">
              <a:spcBef>
                <a:spcPts val="35"/>
              </a:spcBef>
              <a:buFont typeface="Arial MT"/>
              <a:buChar char="•"/>
              <a:tabLst>
                <a:tab algn="l" pos="298450"/>
              </a:tabLst>
            </a:pPr>
            <a:r>
              <a:rPr sz="3600" smtClean="0">
                <a:latin typeface="+mn-lt"/>
                <a:cs typeface="Segoe UI Symbol"/>
              </a:rPr>
              <a:t>The</a:t>
            </a:r>
            <a:r>
              <a:rPr sz="3600" spc="-6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explanation</a:t>
            </a:r>
            <a:r>
              <a:rPr sz="3600" spc="-15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of</a:t>
            </a:r>
            <a:r>
              <a:rPr sz="3600" spc="-15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the</a:t>
            </a:r>
            <a:r>
              <a:rPr sz="3600" spc="-55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code</a:t>
            </a:r>
            <a:r>
              <a:rPr sz="3600" spc="-6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is</a:t>
            </a:r>
            <a:r>
              <a:rPr sz="3600" spc="15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mentioned</a:t>
            </a:r>
            <a:r>
              <a:rPr sz="3600" spc="-14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in</a:t>
            </a:r>
            <a:r>
              <a:rPr sz="3600" spc="-15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the</a:t>
            </a:r>
            <a:r>
              <a:rPr sz="3600" spc="-6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before</a:t>
            </a:r>
            <a:r>
              <a:rPr sz="3600" spc="-6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phases</a:t>
            </a:r>
            <a:r>
              <a:rPr sz="3600" spc="-50" smtClean="0">
                <a:latin typeface="+mn-lt"/>
                <a:cs typeface="Segoe UI Symbol"/>
              </a:rPr>
              <a:t> </a:t>
            </a:r>
            <a:r>
              <a:rPr sz="3600" smtClean="0">
                <a:latin typeface="+mn-lt"/>
                <a:cs typeface="Segoe UI Symbol"/>
              </a:rPr>
              <a:t>of</a:t>
            </a:r>
            <a:r>
              <a:rPr sz="3600" spc="-10" smtClean="0">
                <a:latin typeface="+mn-lt"/>
                <a:cs typeface="Segoe UI Symbol"/>
              </a:rPr>
              <a:t> </a:t>
            </a:r>
            <a:r>
              <a:rPr sz="3600" spc="-25" smtClean="0">
                <a:latin typeface="+mn-lt"/>
                <a:cs typeface="Segoe UI Symbol"/>
              </a:rPr>
              <a:t>the </a:t>
            </a:r>
            <a:r>
              <a:rPr sz="3600" spc="-10" smtClean="0">
                <a:latin typeface="+mn-lt"/>
                <a:cs typeface="Segoe UI Symbol"/>
              </a:rPr>
              <a:t>project.</a:t>
            </a:r>
            <a:endParaRPr sz="3600">
              <a:latin typeface="+mn-lt"/>
              <a:cs typeface="Segoe UI 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273416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400" i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Salient</a:t>
            </a:r>
            <a:r>
              <a:rPr b="1" dirty="0" sz="4400" i="0" spc="25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 </a:t>
            </a:r>
            <a:r>
              <a:rPr b="1" dirty="0" sz="4400" i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features</a:t>
            </a:r>
            <a:r>
              <a:rPr b="1" dirty="0" sz="4400" i="0" spc="75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 </a:t>
            </a:r>
            <a:r>
              <a:rPr b="1" dirty="0" sz="4400" i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of</a:t>
            </a:r>
            <a:r>
              <a:rPr b="1" dirty="0" sz="4400" i="0" spc="-35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 </a:t>
            </a:r>
            <a:r>
              <a:rPr b="1" dirty="0" sz="4400" i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this</a:t>
            </a:r>
            <a:r>
              <a:rPr b="1" dirty="0" sz="4400" i="0" spc="15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 </a:t>
            </a:r>
            <a:r>
              <a:rPr b="1" dirty="0" sz="4400" i="0" spc="-2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app:</a:t>
            </a:r>
            <a:endParaRPr b="1" sz="440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</a:endParaRPr>
          </a:p>
        </p:txBody>
      </p:sp>
      <p:sp>
        <p:nvSpPr>
          <p:cNvPr id="1048593" name="object 3"/>
          <p:cNvSpPr txBox="1"/>
          <p:nvPr/>
        </p:nvSpPr>
        <p:spPr>
          <a:xfrm>
            <a:off x="304800" y="990600"/>
            <a:ext cx="11582400" cy="53416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85115" marL="297815">
              <a:spcBef>
                <a:spcPts val="100"/>
              </a:spcBef>
              <a:buChar char="•"/>
              <a:tabLst>
                <a:tab algn="l" pos="297815"/>
              </a:tabLst>
            </a:pPr>
            <a:r>
              <a:rPr dirty="0" sz="3600" lang="en-US" spc="-185" smtClean="0">
                <a:latin typeface="+mn-lt"/>
                <a:cs typeface="Arial MT"/>
              </a:rPr>
              <a:t>It provides</a:t>
            </a:r>
            <a:r>
              <a:rPr sz="3600" spc="-20" smtClean="0">
                <a:latin typeface="+mn-lt"/>
                <a:cs typeface="Arial MT"/>
              </a:rPr>
              <a:t> </a:t>
            </a:r>
            <a:r>
              <a:rPr sz="3600" spc="-165">
                <a:latin typeface="+mn-lt"/>
                <a:cs typeface="Arial MT"/>
              </a:rPr>
              <a:t>real-</a:t>
            </a:r>
            <a:r>
              <a:rPr sz="3600" spc="-140">
                <a:latin typeface="+mn-lt"/>
                <a:cs typeface="Arial MT"/>
              </a:rPr>
              <a:t>time</a:t>
            </a:r>
            <a:r>
              <a:rPr sz="3600" spc="-70">
                <a:latin typeface="+mn-lt"/>
                <a:cs typeface="Arial MT"/>
              </a:rPr>
              <a:t> </a:t>
            </a:r>
            <a:r>
              <a:rPr dirty="0" sz="3600" lang="en-US" spc="-70" smtClean="0">
                <a:latin typeface="+mn-lt"/>
                <a:cs typeface="Arial MT"/>
              </a:rPr>
              <a:t>air quality </a:t>
            </a:r>
            <a:r>
              <a:rPr sz="3600" spc="-160" smtClean="0">
                <a:latin typeface="+mn-lt"/>
                <a:cs typeface="Arial MT"/>
              </a:rPr>
              <a:t>data</a:t>
            </a:r>
            <a:r>
              <a:rPr sz="3600" spc="-45" smtClean="0">
                <a:latin typeface="+mn-lt"/>
                <a:cs typeface="Arial MT"/>
              </a:rPr>
              <a:t> </a:t>
            </a:r>
            <a:r>
              <a:rPr dirty="0" sz="3600" lang="en-US" spc="-180">
                <a:latin typeface="+mn-lt"/>
                <a:cs typeface="Arial MT"/>
              </a:rPr>
              <a:t> </a:t>
            </a:r>
            <a:r>
              <a:rPr dirty="0" sz="3600" lang="en-US" spc="-180" smtClean="0">
                <a:latin typeface="+mn-lt"/>
                <a:cs typeface="Arial MT"/>
              </a:rPr>
              <a:t>and </a:t>
            </a:r>
            <a:r>
              <a:rPr sz="3600" spc="5" smtClean="0">
                <a:latin typeface="+mn-lt"/>
                <a:cs typeface="Arial MT"/>
              </a:rPr>
              <a:t> </a:t>
            </a:r>
            <a:r>
              <a:rPr dirty="0" sz="3600" spc="-160">
                <a:latin typeface="+mn-lt"/>
                <a:cs typeface="Arial MT"/>
              </a:rPr>
              <a:t>allows</a:t>
            </a:r>
            <a:r>
              <a:rPr dirty="0" sz="3600" spc="-100">
                <a:latin typeface="+mn-lt"/>
                <a:cs typeface="Arial MT"/>
              </a:rPr>
              <a:t> </a:t>
            </a:r>
            <a:r>
              <a:rPr dirty="0" sz="3600" spc="-175">
                <a:latin typeface="+mn-lt"/>
                <a:cs typeface="Arial MT"/>
              </a:rPr>
              <a:t>one</a:t>
            </a:r>
            <a:r>
              <a:rPr dirty="0" sz="3600" spc="5">
                <a:latin typeface="+mn-lt"/>
                <a:cs typeface="Arial MT"/>
              </a:rPr>
              <a:t> </a:t>
            </a:r>
            <a:r>
              <a:rPr dirty="0" sz="3600">
                <a:latin typeface="+mn-lt"/>
                <a:cs typeface="Arial MT"/>
              </a:rPr>
              <a:t>to</a:t>
            </a:r>
            <a:r>
              <a:rPr dirty="0" sz="3600" spc="-90">
                <a:latin typeface="+mn-lt"/>
                <a:cs typeface="Arial MT"/>
              </a:rPr>
              <a:t> </a:t>
            </a:r>
            <a:r>
              <a:rPr dirty="0" sz="3600" spc="-180">
                <a:latin typeface="+mn-lt"/>
                <a:cs typeface="Arial MT"/>
              </a:rPr>
              <a:t>check</a:t>
            </a:r>
            <a:r>
              <a:rPr dirty="0" sz="3600" spc="5">
                <a:latin typeface="+mn-lt"/>
                <a:cs typeface="Arial MT"/>
              </a:rPr>
              <a:t> </a:t>
            </a:r>
            <a:r>
              <a:rPr dirty="0" sz="3600" spc="-100">
                <a:latin typeface="+mn-lt"/>
                <a:cs typeface="Arial MT"/>
              </a:rPr>
              <a:t>the</a:t>
            </a:r>
            <a:r>
              <a:rPr dirty="0" sz="3600" spc="-5">
                <a:latin typeface="+mn-lt"/>
                <a:cs typeface="Arial MT"/>
              </a:rPr>
              <a:t> </a:t>
            </a:r>
            <a:r>
              <a:rPr dirty="0" sz="3600" spc="-140">
                <a:latin typeface="+mn-lt"/>
                <a:cs typeface="Arial MT"/>
              </a:rPr>
              <a:t>air</a:t>
            </a:r>
            <a:r>
              <a:rPr dirty="0" sz="3600" spc="-25">
                <a:latin typeface="+mn-lt"/>
                <a:cs typeface="Arial MT"/>
              </a:rPr>
              <a:t> </a:t>
            </a:r>
            <a:r>
              <a:rPr dirty="0" sz="3600" spc="-140">
                <a:latin typeface="+mn-lt"/>
                <a:cs typeface="Arial MT"/>
              </a:rPr>
              <a:t>quality</a:t>
            </a:r>
            <a:r>
              <a:rPr dirty="0" sz="3600" spc="-25">
                <a:latin typeface="+mn-lt"/>
                <a:cs typeface="Arial MT"/>
              </a:rPr>
              <a:t> </a:t>
            </a:r>
            <a:r>
              <a:rPr dirty="0" sz="3600">
                <a:latin typeface="+mn-lt"/>
                <a:cs typeface="Arial MT"/>
              </a:rPr>
              <a:t>of</a:t>
            </a:r>
            <a:r>
              <a:rPr dirty="0" sz="3600" spc="210">
                <a:latin typeface="+mn-lt"/>
                <a:cs typeface="Arial MT"/>
              </a:rPr>
              <a:t> </a:t>
            </a:r>
            <a:r>
              <a:rPr dirty="0" sz="3600" spc="-25">
                <a:latin typeface="+mn-lt"/>
                <a:cs typeface="Arial MT"/>
              </a:rPr>
              <a:t>the</a:t>
            </a:r>
            <a:endParaRPr sz="3600">
              <a:latin typeface="+mn-lt"/>
              <a:cs typeface="Arial MT"/>
            </a:endParaRPr>
          </a:p>
          <a:p>
            <a:pPr marL="298450">
              <a:spcBef>
                <a:spcPts val="50"/>
              </a:spcBef>
            </a:pPr>
            <a:r>
              <a:rPr dirty="0" sz="3600" spc="-170">
                <a:latin typeface="+mn-lt"/>
                <a:cs typeface="Arial MT"/>
              </a:rPr>
              <a:t>required</a:t>
            </a:r>
            <a:r>
              <a:rPr dirty="0" sz="3600" spc="5">
                <a:latin typeface="+mn-lt"/>
                <a:cs typeface="Arial MT"/>
              </a:rPr>
              <a:t> </a:t>
            </a:r>
            <a:r>
              <a:rPr dirty="0" sz="3600" spc="-25">
                <a:latin typeface="+mn-lt"/>
                <a:cs typeface="Arial MT"/>
              </a:rPr>
              <a:t>place.</a:t>
            </a:r>
            <a:endParaRPr sz="3600">
              <a:latin typeface="+mn-lt"/>
              <a:cs typeface="Arial MT"/>
            </a:endParaRPr>
          </a:p>
          <a:p>
            <a:pPr indent="-285115" marL="297815">
              <a:buChar char="•"/>
              <a:tabLst>
                <a:tab algn="l" pos="297815"/>
              </a:tabLst>
            </a:pPr>
            <a:r>
              <a:rPr sz="3600">
                <a:latin typeface="+mn-lt"/>
                <a:cs typeface="Arial MT"/>
              </a:rPr>
              <a:t>It</a:t>
            </a:r>
            <a:r>
              <a:rPr sz="3600" spc="-125">
                <a:latin typeface="+mn-lt"/>
                <a:cs typeface="Arial MT"/>
              </a:rPr>
              <a:t> </a:t>
            </a:r>
            <a:r>
              <a:rPr sz="3600" spc="-180" smtClean="0">
                <a:latin typeface="+mn-lt"/>
                <a:cs typeface="Arial MT"/>
              </a:rPr>
              <a:t>gives</a:t>
            </a:r>
            <a:r>
              <a:rPr sz="3600" spc="-20" smtClean="0">
                <a:latin typeface="+mn-lt"/>
                <a:cs typeface="Arial MT"/>
              </a:rPr>
              <a:t> </a:t>
            </a:r>
            <a:r>
              <a:rPr dirty="0" sz="3600" spc="-225">
                <a:latin typeface="+mn-lt"/>
                <a:cs typeface="Arial MT"/>
              </a:rPr>
              <a:t>access</a:t>
            </a:r>
            <a:r>
              <a:rPr dirty="0" sz="3600" spc="55">
                <a:latin typeface="+mn-lt"/>
                <a:cs typeface="Arial MT"/>
              </a:rPr>
              <a:t> </a:t>
            </a:r>
            <a:r>
              <a:rPr dirty="0" sz="3600">
                <a:latin typeface="+mn-lt"/>
                <a:cs typeface="Arial MT"/>
              </a:rPr>
              <a:t>to</a:t>
            </a:r>
            <a:r>
              <a:rPr dirty="0" sz="3600" spc="-25">
                <a:latin typeface="+mn-lt"/>
                <a:cs typeface="Arial MT"/>
              </a:rPr>
              <a:t> </a:t>
            </a:r>
            <a:r>
              <a:rPr dirty="0" sz="3600">
                <a:latin typeface="+mn-lt"/>
                <a:cs typeface="Arial MT"/>
              </a:rPr>
              <a:t>72</a:t>
            </a:r>
            <a:r>
              <a:rPr dirty="0" sz="3600" spc="-25">
                <a:latin typeface="+mn-lt"/>
                <a:cs typeface="Arial MT"/>
              </a:rPr>
              <a:t> </a:t>
            </a:r>
            <a:r>
              <a:rPr dirty="0" sz="3600" spc="-160">
                <a:latin typeface="+mn-lt"/>
                <a:cs typeface="Arial MT"/>
              </a:rPr>
              <a:t>hours</a:t>
            </a:r>
            <a:r>
              <a:rPr dirty="0" sz="3600" spc="20">
                <a:latin typeface="+mn-lt"/>
                <a:cs typeface="Arial MT"/>
              </a:rPr>
              <a:t> </a:t>
            </a:r>
            <a:r>
              <a:rPr dirty="0" sz="3600" spc="-135">
                <a:latin typeface="+mn-lt"/>
                <a:cs typeface="Arial MT"/>
              </a:rPr>
              <a:t>monitoring</a:t>
            </a:r>
            <a:r>
              <a:rPr dirty="0" sz="3600" spc="-45">
                <a:latin typeface="+mn-lt"/>
                <a:cs typeface="Arial MT"/>
              </a:rPr>
              <a:t> </a:t>
            </a:r>
            <a:r>
              <a:rPr sz="3600" spc="-10">
                <a:latin typeface="+mn-lt"/>
                <a:cs typeface="Arial MT"/>
              </a:rPr>
              <a:t>data</a:t>
            </a:r>
            <a:r>
              <a:rPr sz="3600" spc="-10" smtClean="0">
                <a:latin typeface="+mn-lt"/>
                <a:cs typeface="Arial MT"/>
              </a:rPr>
              <a:t>.</a:t>
            </a:r>
            <a:endParaRPr dirty="0" sz="3600" lang="en-US" spc="-10" smtClean="0">
              <a:latin typeface="+mn-lt"/>
              <a:cs typeface="Arial MT"/>
            </a:endParaRPr>
          </a:p>
          <a:p>
            <a:pPr indent="-285115" marL="297815">
              <a:buFontTx/>
              <a:buChar char="•"/>
              <a:tabLst>
                <a:tab algn="l" pos="297815"/>
              </a:tabLst>
            </a:pPr>
            <a:r>
              <a:rPr dirty="0" sz="3600" lang="en-US" smtClean="0">
                <a:latin typeface="+mn-lt"/>
              </a:rPr>
              <a:t>It calculates </a:t>
            </a:r>
            <a:r>
              <a:rPr dirty="0" sz="3600" lang="en-US">
                <a:latin typeface="+mn-lt"/>
              </a:rPr>
              <a:t>and show a basic AQI value that represents the overall air quality condition</a:t>
            </a:r>
            <a:r>
              <a:rPr dirty="0" sz="3600" lang="en-US" smtClean="0">
                <a:latin typeface="+mn-lt"/>
              </a:rPr>
              <a:t>.</a:t>
            </a:r>
            <a:endParaRPr sz="3600">
              <a:latin typeface="+mn-lt"/>
              <a:cs typeface="Arial MT"/>
            </a:endParaRPr>
          </a:p>
          <a:p>
            <a:pPr indent="-285115" marL="297815">
              <a:buChar char="•"/>
              <a:tabLst>
                <a:tab algn="l" pos="297815"/>
              </a:tabLst>
            </a:pPr>
            <a:r>
              <a:rPr dirty="0" sz="3600" spc="-185">
                <a:latin typeface="+mn-lt"/>
                <a:cs typeface="Arial MT"/>
              </a:rPr>
              <a:t>This</a:t>
            </a:r>
            <a:r>
              <a:rPr dirty="0" sz="3600" spc="-20">
                <a:latin typeface="+mn-lt"/>
                <a:cs typeface="Arial MT"/>
              </a:rPr>
              <a:t> </a:t>
            </a:r>
            <a:r>
              <a:rPr dirty="0" sz="3600" spc="-180">
                <a:latin typeface="+mn-lt"/>
                <a:cs typeface="Arial MT"/>
              </a:rPr>
              <a:t>app</a:t>
            </a:r>
            <a:r>
              <a:rPr dirty="0" sz="3600" spc="-65">
                <a:latin typeface="+mn-lt"/>
                <a:cs typeface="Arial MT"/>
              </a:rPr>
              <a:t> </a:t>
            </a:r>
            <a:r>
              <a:rPr dirty="0" sz="3600" spc="-155">
                <a:latin typeface="+mn-lt"/>
                <a:cs typeface="Arial MT"/>
              </a:rPr>
              <a:t>allows</a:t>
            </a:r>
            <a:r>
              <a:rPr dirty="0" sz="3600" spc="-20">
                <a:latin typeface="+mn-lt"/>
                <a:cs typeface="Arial MT"/>
              </a:rPr>
              <a:t> </a:t>
            </a:r>
            <a:r>
              <a:rPr dirty="0" sz="3600" spc="-100">
                <a:latin typeface="+mn-lt"/>
                <a:cs typeface="Arial MT"/>
              </a:rPr>
              <a:t>the</a:t>
            </a:r>
            <a:r>
              <a:rPr dirty="0" sz="3600" spc="-55">
                <a:latin typeface="+mn-lt"/>
                <a:cs typeface="Arial MT"/>
              </a:rPr>
              <a:t> </a:t>
            </a:r>
            <a:r>
              <a:rPr dirty="0" sz="3600" spc="-185">
                <a:latin typeface="+mn-lt"/>
                <a:cs typeface="Arial MT"/>
              </a:rPr>
              <a:t>user</a:t>
            </a:r>
            <a:r>
              <a:rPr dirty="0" sz="3600" spc="45">
                <a:latin typeface="+mn-lt"/>
                <a:cs typeface="Arial MT"/>
              </a:rPr>
              <a:t> </a:t>
            </a:r>
            <a:r>
              <a:rPr dirty="0" sz="3600">
                <a:latin typeface="+mn-lt"/>
                <a:cs typeface="Arial MT"/>
              </a:rPr>
              <a:t>to</a:t>
            </a:r>
            <a:r>
              <a:rPr dirty="0" sz="3600" spc="-5">
                <a:latin typeface="+mn-lt"/>
                <a:cs typeface="Arial MT"/>
              </a:rPr>
              <a:t> </a:t>
            </a:r>
            <a:r>
              <a:rPr dirty="0" sz="3600" spc="-225">
                <a:latin typeface="+mn-lt"/>
                <a:cs typeface="Arial MT"/>
              </a:rPr>
              <a:t>see</a:t>
            </a:r>
            <a:r>
              <a:rPr dirty="0" sz="3600" spc="5">
                <a:latin typeface="+mn-lt"/>
                <a:cs typeface="Arial MT"/>
              </a:rPr>
              <a:t> </a:t>
            </a:r>
            <a:r>
              <a:rPr dirty="0" sz="3600" spc="-155">
                <a:latin typeface="+mn-lt"/>
                <a:cs typeface="Arial MT"/>
              </a:rPr>
              <a:t>recent</a:t>
            </a:r>
            <a:r>
              <a:rPr dirty="0" sz="3600">
                <a:latin typeface="+mn-lt"/>
                <a:cs typeface="Arial MT"/>
              </a:rPr>
              <a:t> </a:t>
            </a:r>
            <a:r>
              <a:rPr dirty="0" sz="3600" spc="-185">
                <a:latin typeface="+mn-lt"/>
                <a:cs typeface="Arial MT"/>
              </a:rPr>
              <a:t>changes</a:t>
            </a:r>
            <a:r>
              <a:rPr dirty="0" sz="3600" spc="-20">
                <a:latin typeface="+mn-lt"/>
                <a:cs typeface="Arial MT"/>
              </a:rPr>
              <a:t> </a:t>
            </a:r>
            <a:r>
              <a:rPr dirty="0" sz="3600" spc="-140">
                <a:latin typeface="+mn-lt"/>
                <a:cs typeface="Arial MT"/>
              </a:rPr>
              <a:t>in</a:t>
            </a:r>
            <a:r>
              <a:rPr dirty="0" sz="3600" spc="-50">
                <a:latin typeface="+mn-lt"/>
                <a:cs typeface="Arial MT"/>
              </a:rPr>
              <a:t> </a:t>
            </a:r>
            <a:r>
              <a:rPr dirty="0" sz="3600" spc="-165">
                <a:latin typeface="+mn-lt"/>
                <a:cs typeface="Arial MT"/>
              </a:rPr>
              <a:t>basic</a:t>
            </a:r>
            <a:r>
              <a:rPr dirty="0" sz="3600" spc="45">
                <a:latin typeface="+mn-lt"/>
                <a:cs typeface="Arial MT"/>
              </a:rPr>
              <a:t> </a:t>
            </a:r>
            <a:r>
              <a:rPr dirty="0" sz="3600" spc="-135">
                <a:latin typeface="+mn-lt"/>
                <a:cs typeface="Arial MT"/>
              </a:rPr>
              <a:t>air</a:t>
            </a:r>
            <a:r>
              <a:rPr dirty="0" sz="3600" spc="-30">
                <a:latin typeface="+mn-lt"/>
                <a:cs typeface="Arial MT"/>
              </a:rPr>
              <a:t> </a:t>
            </a:r>
            <a:r>
              <a:rPr dirty="0" sz="3600" spc="-140">
                <a:latin typeface="+mn-lt"/>
                <a:cs typeface="Arial MT"/>
              </a:rPr>
              <a:t>quality</a:t>
            </a:r>
            <a:r>
              <a:rPr dirty="0" sz="3600" spc="-25">
                <a:latin typeface="+mn-lt"/>
                <a:cs typeface="Arial MT"/>
              </a:rPr>
              <a:t> </a:t>
            </a:r>
            <a:r>
              <a:rPr dirty="0" sz="3600" spc="-10">
                <a:latin typeface="+mn-lt"/>
                <a:cs typeface="Arial MT"/>
              </a:rPr>
              <a:t>trends.</a:t>
            </a:r>
            <a:endParaRPr sz="3600">
              <a:latin typeface="+mn-lt"/>
              <a:cs typeface="Arial MT"/>
            </a:endParaRPr>
          </a:p>
          <a:p>
            <a:pPr indent="-285115" marL="297815">
              <a:spcBef>
                <a:spcPts val="45"/>
              </a:spcBef>
              <a:buChar char="•"/>
              <a:tabLst>
                <a:tab algn="l" pos="297815"/>
                <a:tab algn="l" pos="1699895"/>
              </a:tabLst>
            </a:pPr>
            <a:r>
              <a:rPr sz="3600" spc="-215">
                <a:latin typeface="+mn-lt"/>
                <a:cs typeface="Arial MT"/>
              </a:rPr>
              <a:t>The</a:t>
            </a:r>
            <a:r>
              <a:rPr sz="3600" spc="-55">
                <a:latin typeface="+mn-lt"/>
                <a:cs typeface="Arial MT"/>
              </a:rPr>
              <a:t> </a:t>
            </a:r>
            <a:r>
              <a:rPr sz="3600" spc="-10" smtClean="0">
                <a:latin typeface="+mn-lt"/>
                <a:cs typeface="Arial MT"/>
              </a:rPr>
              <a:t>user</a:t>
            </a:r>
            <a:r>
              <a:rPr dirty="0" sz="3600" lang="en-US" spc="-10">
                <a:latin typeface="+mn-lt"/>
                <a:cs typeface="Arial MT"/>
              </a:rPr>
              <a:t> </a:t>
            </a:r>
            <a:r>
              <a:rPr dirty="0" sz="3600" lang="en-US" spc="-10" smtClean="0">
                <a:latin typeface="+mn-lt"/>
                <a:cs typeface="Arial MT"/>
              </a:rPr>
              <a:t>can easily give their</a:t>
            </a:r>
            <a:r>
              <a:rPr dirty="0" sz="3600" lang="en-US" spc="-10">
                <a:latin typeface="+mn-lt"/>
                <a:cs typeface="Arial MT"/>
              </a:rPr>
              <a:t> </a:t>
            </a:r>
            <a:r>
              <a:rPr dirty="0" sz="3600" lang="en-US" spc="-10" smtClean="0">
                <a:latin typeface="+mn-lt"/>
                <a:cs typeface="Arial MT"/>
              </a:rPr>
              <a:t>present </a:t>
            </a:r>
            <a:r>
              <a:rPr sz="3600" spc="-140" smtClean="0">
                <a:latin typeface="+mn-lt"/>
                <a:cs typeface="Arial MT"/>
              </a:rPr>
              <a:t>location</a:t>
            </a:r>
            <a:r>
              <a:rPr sz="3600" spc="-50" smtClean="0">
                <a:latin typeface="+mn-lt"/>
                <a:cs typeface="Arial MT"/>
              </a:rPr>
              <a:t> </a:t>
            </a:r>
            <a:r>
              <a:rPr dirty="0" sz="3600" lang="en-US" spc="-50" smtClean="0">
                <a:latin typeface="+mn-lt"/>
                <a:cs typeface="Arial MT"/>
              </a:rPr>
              <a:t>and the app will</a:t>
            </a:r>
            <a:r>
              <a:rPr sz="3600" spc="-170" smtClean="0">
                <a:latin typeface="+mn-lt"/>
                <a:cs typeface="Arial MT"/>
              </a:rPr>
              <a:t> </a:t>
            </a:r>
            <a:r>
              <a:rPr sz="3600" spc="-170">
                <a:latin typeface="+mn-lt"/>
                <a:cs typeface="Arial MT"/>
              </a:rPr>
              <a:t>provide</a:t>
            </a:r>
            <a:r>
              <a:rPr sz="3600" spc="5">
                <a:latin typeface="+mn-lt"/>
                <a:cs typeface="Arial MT"/>
              </a:rPr>
              <a:t> </a:t>
            </a:r>
            <a:r>
              <a:rPr dirty="0" sz="3600" lang="en-US" spc="-100" smtClean="0">
                <a:latin typeface="+mn-lt"/>
                <a:cs typeface="Arial MT"/>
              </a:rPr>
              <a:t>air quality</a:t>
            </a:r>
            <a:r>
              <a:rPr sz="3600" spc="-35" smtClean="0">
                <a:latin typeface="+mn-lt"/>
                <a:cs typeface="Arial MT"/>
              </a:rPr>
              <a:t> </a:t>
            </a:r>
            <a:r>
              <a:rPr dirty="0" sz="3600" spc="-145">
                <a:latin typeface="+mn-lt"/>
                <a:cs typeface="Arial MT"/>
              </a:rPr>
              <a:t>information</a:t>
            </a:r>
            <a:r>
              <a:rPr dirty="0" sz="3600" spc="-50">
                <a:latin typeface="+mn-lt"/>
                <a:cs typeface="Arial MT"/>
              </a:rPr>
              <a:t> </a:t>
            </a:r>
            <a:r>
              <a:rPr dirty="0" sz="3600">
                <a:latin typeface="+mn-lt"/>
                <a:cs typeface="Arial MT"/>
              </a:rPr>
              <a:t>of</a:t>
            </a:r>
            <a:r>
              <a:rPr dirty="0" sz="3600" spc="180">
                <a:latin typeface="+mn-lt"/>
                <a:cs typeface="Arial MT"/>
              </a:rPr>
              <a:t> </a:t>
            </a:r>
            <a:r>
              <a:rPr dirty="0" sz="3600" spc="-105">
                <a:latin typeface="+mn-lt"/>
                <a:cs typeface="Arial MT"/>
              </a:rPr>
              <a:t>their</a:t>
            </a:r>
            <a:r>
              <a:rPr dirty="0" sz="3600" spc="-55">
                <a:latin typeface="+mn-lt"/>
                <a:cs typeface="Arial MT"/>
              </a:rPr>
              <a:t> </a:t>
            </a:r>
            <a:r>
              <a:rPr sz="3600" spc="-140">
                <a:latin typeface="+mn-lt"/>
                <a:cs typeface="Arial MT"/>
              </a:rPr>
              <a:t>current</a:t>
            </a:r>
            <a:r>
              <a:rPr sz="3600" spc="40">
                <a:latin typeface="+mn-lt"/>
                <a:cs typeface="Arial MT"/>
              </a:rPr>
              <a:t> </a:t>
            </a:r>
            <a:r>
              <a:rPr dirty="0" sz="3600" lang="en-US" spc="40" smtClean="0">
                <a:latin typeface="+mn-lt"/>
                <a:cs typeface="Arial MT"/>
              </a:rPr>
              <a:t> </a:t>
            </a:r>
            <a:r>
              <a:rPr dirty="0" sz="3600" lang="en-US" spc="-10" smtClean="0">
                <a:latin typeface="+mn-lt"/>
                <a:cs typeface="Arial MT"/>
              </a:rPr>
              <a:t>area</a:t>
            </a:r>
            <a:r>
              <a:rPr sz="3600" spc="-10" smtClean="0">
                <a:latin typeface="+mn-lt"/>
                <a:cs typeface="Arial MT"/>
              </a:rPr>
              <a:t>.</a:t>
            </a:r>
            <a:endParaRPr sz="3600">
              <a:latin typeface="+mn-lt"/>
              <a:cs typeface="Arial MT"/>
            </a:endParaRPr>
          </a:p>
          <a:p>
            <a:pPr indent="-285115" marL="297815">
              <a:lnSpc>
                <a:spcPts val="2865"/>
              </a:lnSpc>
              <a:buChar char="•"/>
              <a:tabLst>
                <a:tab algn="l" pos="297815"/>
              </a:tabLst>
            </a:pP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6270751" cy="609600"/>
          </a:xfrm>
        </p:spPr>
        <p:txBody>
          <a:bodyPr/>
          <a:p>
            <a:r>
              <a:rPr b="1" dirty="0" sz="4400" i="0"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Advantages of our app:</a:t>
            </a:r>
            <a:endParaRPr b="1" dirty="0" sz="4400" i="0" lang="en-US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</a:endParaRPr>
          </a:p>
        </p:txBody>
      </p:sp>
      <p:sp>
        <p:nvSpPr>
          <p:cNvPr id="1048595" name="TextBox 4"/>
          <p:cNvSpPr txBox="1"/>
          <p:nvPr/>
        </p:nvSpPr>
        <p:spPr>
          <a:xfrm>
            <a:off x="304800" y="1225689"/>
            <a:ext cx="11201400" cy="55397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600" lang="en-US" smtClean="0">
                <a:latin typeface="+mn-lt"/>
              </a:rPr>
              <a:t> Helps in real-time monitoring.</a:t>
            </a:r>
          </a:p>
          <a:p>
            <a:pPr>
              <a:buFont typeface="Arial" pitchFamily="34" charset="0"/>
              <a:buChar char="•"/>
            </a:pPr>
            <a:r>
              <a:rPr dirty="0" sz="3600" lang="en-US">
                <a:latin typeface="+mn-lt"/>
              </a:rPr>
              <a:t> I</a:t>
            </a:r>
            <a:r>
              <a:rPr dirty="0" sz="3600" lang="en-US" smtClean="0">
                <a:latin typeface="+mn-lt"/>
              </a:rPr>
              <a:t>t raises an awareness about the impact of poor air quality on health.</a:t>
            </a:r>
          </a:p>
          <a:p>
            <a:pPr>
              <a:buFont typeface="Arial" pitchFamily="34" charset="0"/>
              <a:buChar char="•"/>
            </a:pPr>
            <a:r>
              <a:rPr dirty="0" sz="3600" lang="en-US">
                <a:latin typeface="+mn-lt"/>
              </a:rPr>
              <a:t> I</a:t>
            </a:r>
            <a:r>
              <a:rPr dirty="0" sz="3600" lang="en-US" smtClean="0">
                <a:latin typeface="+mn-lt"/>
              </a:rPr>
              <a:t>t is very helpful in location-specific information.</a:t>
            </a:r>
          </a:p>
          <a:p>
            <a:pPr>
              <a:buFont typeface="Arial" pitchFamily="34" charset="0"/>
              <a:buChar char="•"/>
            </a:pPr>
            <a:r>
              <a:rPr dirty="0" sz="3600" lang="en-US">
                <a:latin typeface="+mn-lt"/>
              </a:rPr>
              <a:t> </a:t>
            </a:r>
            <a:r>
              <a:rPr dirty="0" sz="3600" lang="en-US" smtClean="0">
                <a:latin typeface="+mn-lt"/>
              </a:rPr>
              <a:t>The development of this app showcases the integration of technology and science for the betterment of society.</a:t>
            </a:r>
          </a:p>
          <a:p>
            <a:pPr>
              <a:buFont typeface="Arial" pitchFamily="34" charset="0"/>
              <a:buChar char="•"/>
            </a:pPr>
            <a:r>
              <a:rPr dirty="0" sz="3600" lang="en-US">
                <a:latin typeface="+mn-lt"/>
              </a:rPr>
              <a:t> </a:t>
            </a:r>
            <a:r>
              <a:rPr dirty="0" sz="3600" lang="en-US">
                <a:latin typeface="+mn-lt"/>
                <a:cs typeface="Cambria"/>
              </a:rPr>
              <a:t>It</a:t>
            </a:r>
            <a:r>
              <a:rPr dirty="0" sz="3600" lang="en-US" spc="-130">
                <a:latin typeface="+mn-lt"/>
                <a:cs typeface="Cambria"/>
              </a:rPr>
              <a:t> </a:t>
            </a:r>
            <a:r>
              <a:rPr dirty="0" sz="3600" lang="en-US">
                <a:latin typeface="+mn-lt"/>
                <a:cs typeface="Cambria"/>
              </a:rPr>
              <a:t>is</a:t>
            </a:r>
            <a:r>
              <a:rPr dirty="0" sz="3600" lang="en-US" spc="-30">
                <a:latin typeface="+mn-lt"/>
                <a:cs typeface="Cambria"/>
              </a:rPr>
              <a:t> </a:t>
            </a:r>
            <a:r>
              <a:rPr dirty="0" sz="3600" lang="en-US" spc="-65">
                <a:latin typeface="+mn-lt"/>
                <a:cs typeface="Cambria"/>
              </a:rPr>
              <a:t>user</a:t>
            </a:r>
            <a:r>
              <a:rPr dirty="0" sz="3600" lang="en-US" spc="-85">
                <a:latin typeface="+mn-lt"/>
                <a:cs typeface="Cambria"/>
              </a:rPr>
              <a:t>-</a:t>
            </a:r>
            <a:r>
              <a:rPr dirty="0" sz="3600" lang="en-US" spc="-90">
                <a:latin typeface="+mn-lt"/>
                <a:cs typeface="Cambria"/>
              </a:rPr>
              <a:t>friendly</a:t>
            </a:r>
            <a:r>
              <a:rPr dirty="0" sz="3600" lang="en-US" spc="25">
                <a:latin typeface="+mn-lt"/>
                <a:cs typeface="Cambria"/>
              </a:rPr>
              <a:t> </a:t>
            </a:r>
            <a:r>
              <a:rPr dirty="0" sz="3600" lang="en-US" spc="-10">
                <a:latin typeface="+mn-lt"/>
                <a:cs typeface="Cambria"/>
              </a:rPr>
              <a:t>and</a:t>
            </a:r>
            <a:r>
              <a:rPr dirty="0" sz="3600" lang="en-US" spc="-125">
                <a:latin typeface="+mn-lt"/>
                <a:cs typeface="Cambria"/>
              </a:rPr>
              <a:t> </a:t>
            </a:r>
            <a:r>
              <a:rPr dirty="0" sz="3600" lang="en-US" spc="-40">
                <a:latin typeface="+mn-lt"/>
                <a:cs typeface="Cambria"/>
              </a:rPr>
              <a:t>easily</a:t>
            </a:r>
            <a:r>
              <a:rPr dirty="0" sz="3600" lang="en-US" spc="-35">
                <a:latin typeface="+mn-lt"/>
                <a:cs typeface="Cambria"/>
              </a:rPr>
              <a:t> </a:t>
            </a:r>
            <a:r>
              <a:rPr dirty="0" sz="3600" lang="en-US" spc="-10">
                <a:latin typeface="+mn-lt"/>
                <a:cs typeface="Cambria"/>
              </a:rPr>
              <a:t>accessible.</a:t>
            </a:r>
            <a:endParaRPr dirty="0" sz="3600" lang="en-US">
              <a:latin typeface="+mn-lt"/>
              <a:cs typeface="Cambria"/>
            </a:endParaRPr>
          </a:p>
          <a:p>
            <a:endParaRPr dirty="0" sz="3600" lang="en-US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dirty="0" sz="3600" lang="en-US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dirty="0" sz="3600" lang="en-US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5827078" cy="6254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 sz="4400" i="0" spc="-10">
                <a:solidFill>
                  <a:srgbClr val="000000"/>
                </a:solidFill>
                <a:latin typeface="Cambria" pitchFamily="18" charset="0"/>
              </a:rPr>
              <a:t>Conclusion:</a:t>
            </a:r>
            <a:endParaRPr b="1" sz="4400">
              <a:latin typeface="Cambria" pitchFamily="18" charset="0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304800" y="1286603"/>
            <a:ext cx="11887200" cy="4981575"/>
          </a:xfrm>
          <a:prstGeom prst="rect"/>
        </p:spPr>
        <p:txBody>
          <a:bodyPr bIns="0" lIns="0" rIns="0" rtlCol="0" tIns="5715" vert="horz" wrap="square">
            <a:spAutoFit/>
          </a:bodyPr>
          <a:p>
            <a:pPr indent="-457834" marL="469900" marR="5080">
              <a:spcBef>
                <a:spcPts val="45"/>
              </a:spcBef>
              <a:buFont typeface="Arial MT"/>
              <a:buChar char="•"/>
              <a:tabLst>
                <a:tab algn="l" pos="469900"/>
              </a:tabLst>
            </a:pPr>
            <a:r>
              <a:rPr dirty="0" sz="3600">
                <a:latin typeface="+mn-lt"/>
                <a:cs typeface="Cambria"/>
              </a:rPr>
              <a:t>The</a:t>
            </a:r>
            <a:r>
              <a:rPr dirty="0" sz="3600" spc="-95">
                <a:latin typeface="+mn-lt"/>
                <a:cs typeface="Cambria"/>
              </a:rPr>
              <a:t> </a:t>
            </a:r>
            <a:r>
              <a:rPr dirty="0" sz="3600" spc="-25">
                <a:latin typeface="+mn-lt"/>
                <a:cs typeface="Cambria"/>
              </a:rPr>
              <a:t>main motive</a:t>
            </a:r>
            <a:r>
              <a:rPr dirty="0" sz="3600" spc="-75">
                <a:latin typeface="+mn-lt"/>
                <a:cs typeface="Cambria"/>
              </a:rPr>
              <a:t> </a:t>
            </a:r>
            <a:r>
              <a:rPr dirty="0" sz="3600">
                <a:latin typeface="+mn-lt"/>
                <a:cs typeface="Cambria"/>
              </a:rPr>
              <a:t>of</a:t>
            </a:r>
            <a:r>
              <a:rPr dirty="0" sz="3600" spc="-65">
                <a:latin typeface="+mn-lt"/>
                <a:cs typeface="Cambria"/>
              </a:rPr>
              <a:t> </a:t>
            </a:r>
            <a:r>
              <a:rPr dirty="0" sz="3600" spc="-80">
                <a:latin typeface="+mn-lt"/>
                <a:cs typeface="Cambria"/>
              </a:rPr>
              <a:t>this</a:t>
            </a:r>
            <a:r>
              <a:rPr dirty="0" sz="3600" spc="-70">
                <a:latin typeface="+mn-lt"/>
                <a:cs typeface="Cambria"/>
              </a:rPr>
              <a:t> </a:t>
            </a:r>
            <a:r>
              <a:rPr dirty="0" sz="3600" spc="-40">
                <a:latin typeface="+mn-lt"/>
                <a:cs typeface="Cambria"/>
              </a:rPr>
              <a:t>project</a:t>
            </a:r>
            <a:r>
              <a:rPr dirty="0" sz="3600" spc="40">
                <a:latin typeface="+mn-lt"/>
                <a:cs typeface="Cambria"/>
              </a:rPr>
              <a:t> </a:t>
            </a:r>
            <a:r>
              <a:rPr dirty="0" sz="3600">
                <a:latin typeface="+mn-lt"/>
                <a:cs typeface="Cambria"/>
              </a:rPr>
              <a:t>is</a:t>
            </a:r>
            <a:r>
              <a:rPr dirty="0" sz="3600" spc="-15">
                <a:latin typeface="+mn-lt"/>
                <a:cs typeface="Cambria"/>
              </a:rPr>
              <a:t> </a:t>
            </a:r>
            <a:r>
              <a:rPr dirty="0" sz="3600">
                <a:latin typeface="+mn-lt"/>
                <a:cs typeface="Cambria"/>
              </a:rPr>
              <a:t>to</a:t>
            </a:r>
            <a:r>
              <a:rPr dirty="0" sz="3600" spc="-70">
                <a:latin typeface="+mn-lt"/>
                <a:cs typeface="Cambria"/>
              </a:rPr>
              <a:t> </a:t>
            </a:r>
            <a:r>
              <a:rPr dirty="0" sz="3600" spc="-45">
                <a:latin typeface="+mn-lt"/>
                <a:cs typeface="Cambria"/>
              </a:rPr>
              <a:t>allow</a:t>
            </a:r>
            <a:r>
              <a:rPr dirty="0" sz="3600" spc="-40">
                <a:latin typeface="+mn-lt"/>
                <a:cs typeface="Cambria"/>
              </a:rPr>
              <a:t> </a:t>
            </a:r>
            <a:r>
              <a:rPr dirty="0" sz="3600">
                <a:latin typeface="+mn-lt"/>
                <a:cs typeface="Cambria"/>
              </a:rPr>
              <a:t>the</a:t>
            </a:r>
            <a:r>
              <a:rPr dirty="0" sz="3600" spc="-75">
                <a:latin typeface="+mn-lt"/>
                <a:cs typeface="Cambria"/>
              </a:rPr>
              <a:t> </a:t>
            </a:r>
            <a:r>
              <a:rPr dirty="0" sz="3600" spc="-65">
                <a:latin typeface="+mn-lt"/>
                <a:cs typeface="Cambria"/>
              </a:rPr>
              <a:t>user</a:t>
            </a:r>
            <a:r>
              <a:rPr dirty="0" sz="3600" spc="-85">
                <a:latin typeface="+mn-lt"/>
                <a:cs typeface="Cambria"/>
              </a:rPr>
              <a:t> </a:t>
            </a:r>
            <a:r>
              <a:rPr dirty="0" sz="3600">
                <a:latin typeface="+mn-lt"/>
                <a:cs typeface="Cambria"/>
              </a:rPr>
              <a:t>to</a:t>
            </a:r>
            <a:r>
              <a:rPr dirty="0" sz="3600" spc="-65">
                <a:latin typeface="+mn-lt"/>
                <a:cs typeface="Cambria"/>
              </a:rPr>
              <a:t> </a:t>
            </a:r>
            <a:r>
              <a:rPr sz="3600" spc="-10">
                <a:latin typeface="+mn-lt"/>
                <a:cs typeface="Cambria"/>
              </a:rPr>
              <a:t>calculate </a:t>
            </a:r>
            <a:r>
              <a:rPr sz="3600" smtClean="0">
                <a:latin typeface="+mn-lt"/>
                <a:cs typeface="Cambria"/>
              </a:rPr>
              <a:t>the</a:t>
            </a:r>
            <a:r>
              <a:rPr sz="3600" spc="-40" smtClean="0">
                <a:latin typeface="+mn-lt"/>
                <a:cs typeface="Cambria"/>
              </a:rPr>
              <a:t> </a:t>
            </a:r>
            <a:r>
              <a:rPr dirty="0" sz="3600" spc="95">
                <a:latin typeface="+mn-lt"/>
                <a:cs typeface="Cambria"/>
              </a:rPr>
              <a:t>AQI</a:t>
            </a:r>
            <a:r>
              <a:rPr dirty="0" sz="3600" spc="-50">
                <a:latin typeface="+mn-lt"/>
                <a:cs typeface="Cambria"/>
              </a:rPr>
              <a:t> </a:t>
            </a:r>
            <a:r>
              <a:rPr dirty="0" sz="3600">
                <a:latin typeface="+mn-lt"/>
                <a:cs typeface="Cambria"/>
              </a:rPr>
              <a:t>at</a:t>
            </a:r>
            <a:r>
              <a:rPr dirty="0" sz="3600" spc="-40">
                <a:latin typeface="+mn-lt"/>
                <a:cs typeface="Cambria"/>
              </a:rPr>
              <a:t> the</a:t>
            </a:r>
            <a:r>
              <a:rPr dirty="0" sz="3600" spc="-100">
                <a:latin typeface="+mn-lt"/>
                <a:cs typeface="Cambria"/>
              </a:rPr>
              <a:t> </a:t>
            </a:r>
            <a:r>
              <a:rPr dirty="0" sz="3600" spc="-40">
                <a:latin typeface="+mn-lt"/>
                <a:cs typeface="Cambria"/>
              </a:rPr>
              <a:t>easier</a:t>
            </a:r>
            <a:r>
              <a:rPr dirty="0" sz="3600" spc="-10">
                <a:latin typeface="+mn-lt"/>
                <a:cs typeface="Cambria"/>
              </a:rPr>
              <a:t> </a:t>
            </a:r>
            <a:r>
              <a:rPr dirty="0" sz="3600" spc="-90">
                <a:latin typeface="+mn-lt"/>
                <a:cs typeface="Cambria"/>
              </a:rPr>
              <a:t>way</a:t>
            </a:r>
            <a:r>
              <a:rPr dirty="0" sz="3600" spc="-40">
                <a:latin typeface="+mn-lt"/>
                <a:cs typeface="Cambria"/>
              </a:rPr>
              <a:t> </a:t>
            </a:r>
            <a:r>
              <a:rPr dirty="0" sz="3600">
                <a:latin typeface="+mn-lt"/>
                <a:cs typeface="Cambria"/>
              </a:rPr>
              <a:t>of</a:t>
            </a:r>
            <a:r>
              <a:rPr dirty="0" sz="3600" spc="-30">
                <a:latin typeface="+mn-lt"/>
                <a:cs typeface="Cambria"/>
              </a:rPr>
              <a:t> </a:t>
            </a:r>
            <a:r>
              <a:rPr sz="3600" spc="-20">
                <a:latin typeface="+mn-lt"/>
                <a:cs typeface="Cambria"/>
              </a:rPr>
              <a:t>all</a:t>
            </a:r>
            <a:r>
              <a:rPr sz="3600" spc="-20" smtClean="0">
                <a:latin typeface="+mn-lt"/>
                <a:cs typeface="Cambria"/>
              </a:rPr>
              <a:t>.</a:t>
            </a:r>
            <a:endParaRPr dirty="0" sz="3600" lang="en-US" spc="-20" smtClean="0">
              <a:latin typeface="+mn-lt"/>
              <a:cs typeface="Cambria"/>
            </a:endParaRPr>
          </a:p>
          <a:p>
            <a:pPr indent="-457834" marL="469900" marR="5080">
              <a:spcBef>
                <a:spcPts val="45"/>
              </a:spcBef>
              <a:buFont typeface="Arial MT"/>
              <a:buChar char="•"/>
              <a:tabLst>
                <a:tab algn="l" pos="469900"/>
              </a:tabLst>
            </a:pPr>
            <a:r>
              <a:rPr dirty="0" sz="3600" lang="en-US" spc="-20" smtClean="0">
                <a:latin typeface="+mn-lt"/>
                <a:cs typeface="Cambria"/>
              </a:rPr>
              <a:t>This app would be very helpful in tracking the pollutants level in the area.</a:t>
            </a:r>
            <a:endParaRPr sz="3600">
              <a:latin typeface="+mn-lt"/>
              <a:cs typeface="Cambria"/>
            </a:endParaRPr>
          </a:p>
          <a:p>
            <a:pPr indent="-457200" marL="469900">
              <a:spcBef>
                <a:spcPts val="80"/>
              </a:spcBef>
              <a:buFont typeface="Arial MT"/>
              <a:buChar char="•"/>
              <a:tabLst>
                <a:tab algn="l" pos="469900"/>
              </a:tabLst>
            </a:pPr>
            <a:r>
              <a:rPr sz="3600" smtClean="0">
                <a:latin typeface="+mn-lt"/>
                <a:cs typeface="Cambria"/>
              </a:rPr>
              <a:t>It</a:t>
            </a:r>
            <a:r>
              <a:rPr sz="3600" spc="-130" smtClean="0">
                <a:latin typeface="+mn-lt"/>
                <a:cs typeface="Cambria"/>
              </a:rPr>
              <a:t> </a:t>
            </a:r>
            <a:r>
              <a:rPr sz="3600" smtClean="0">
                <a:latin typeface="+mn-lt"/>
                <a:cs typeface="Cambria"/>
              </a:rPr>
              <a:t>is</a:t>
            </a:r>
            <a:r>
              <a:rPr sz="3600" spc="-30" smtClean="0">
                <a:latin typeface="+mn-lt"/>
                <a:cs typeface="Cambria"/>
              </a:rPr>
              <a:t> </a:t>
            </a:r>
            <a:r>
              <a:rPr sz="3600" spc="-65" smtClean="0">
                <a:latin typeface="+mn-lt"/>
                <a:cs typeface="Cambria"/>
              </a:rPr>
              <a:t>user</a:t>
            </a:r>
            <a:r>
              <a:rPr dirty="0" sz="3600" lang="en-US" spc="-85" smtClean="0">
                <a:latin typeface="+mn-lt"/>
                <a:cs typeface="Cambria"/>
              </a:rPr>
              <a:t>-</a:t>
            </a:r>
            <a:r>
              <a:rPr sz="3600" spc="-90" smtClean="0">
                <a:latin typeface="+mn-lt"/>
                <a:cs typeface="Cambria"/>
              </a:rPr>
              <a:t>friendly</a:t>
            </a:r>
            <a:r>
              <a:rPr sz="3600" spc="25" smtClean="0">
                <a:latin typeface="+mn-lt"/>
                <a:cs typeface="Cambria"/>
              </a:rPr>
              <a:t> </a:t>
            </a:r>
            <a:r>
              <a:rPr sz="3600" spc="-10" smtClean="0">
                <a:latin typeface="+mn-lt"/>
                <a:cs typeface="Cambria"/>
              </a:rPr>
              <a:t>and</a:t>
            </a:r>
            <a:r>
              <a:rPr sz="3600" spc="-125" smtClean="0">
                <a:latin typeface="+mn-lt"/>
                <a:cs typeface="Cambria"/>
              </a:rPr>
              <a:t> </a:t>
            </a:r>
            <a:r>
              <a:rPr sz="3600" spc="-40" smtClean="0">
                <a:latin typeface="+mn-lt"/>
                <a:cs typeface="Cambria"/>
              </a:rPr>
              <a:t>easily</a:t>
            </a:r>
            <a:r>
              <a:rPr sz="3600" spc="-35" smtClean="0">
                <a:latin typeface="+mn-lt"/>
                <a:cs typeface="Cambria"/>
              </a:rPr>
              <a:t> </a:t>
            </a:r>
            <a:r>
              <a:rPr dirty="0" sz="3600" spc="-10">
                <a:latin typeface="+mn-lt"/>
                <a:cs typeface="Cambria"/>
              </a:rPr>
              <a:t>accessible.</a:t>
            </a:r>
            <a:endParaRPr sz="3600">
              <a:latin typeface="+mn-lt"/>
              <a:cs typeface="Cambria"/>
            </a:endParaRPr>
          </a:p>
          <a:p>
            <a:pPr indent="-457834" marL="469900" marR="165100">
              <a:spcBef>
                <a:spcPts val="55"/>
              </a:spcBef>
              <a:buFont typeface="Arial MT"/>
              <a:buChar char="•"/>
              <a:tabLst>
                <a:tab algn="l" pos="469900"/>
              </a:tabLst>
            </a:pPr>
            <a:r>
              <a:rPr dirty="0" sz="3600">
                <a:latin typeface="+mn-lt"/>
                <a:cs typeface="Cambria"/>
              </a:rPr>
              <a:t>Our</a:t>
            </a:r>
            <a:r>
              <a:rPr dirty="0" sz="3600" spc="-114">
                <a:latin typeface="+mn-lt"/>
                <a:cs typeface="Cambria"/>
              </a:rPr>
              <a:t> </a:t>
            </a:r>
            <a:r>
              <a:rPr dirty="0" sz="3600">
                <a:latin typeface="+mn-lt"/>
                <a:cs typeface="Cambria"/>
              </a:rPr>
              <a:t>app</a:t>
            </a:r>
            <a:r>
              <a:rPr dirty="0" sz="3600" spc="25">
                <a:latin typeface="+mn-lt"/>
                <a:cs typeface="Cambria"/>
              </a:rPr>
              <a:t> </a:t>
            </a:r>
            <a:r>
              <a:rPr dirty="0" sz="3600" spc="-65">
                <a:latin typeface="+mn-lt"/>
                <a:cs typeface="Cambria"/>
              </a:rPr>
              <a:t>helps </a:t>
            </a:r>
            <a:r>
              <a:rPr dirty="0" sz="3600">
                <a:latin typeface="+mn-lt"/>
                <a:cs typeface="Cambria"/>
              </a:rPr>
              <a:t>you</a:t>
            </a:r>
            <a:r>
              <a:rPr dirty="0" sz="3600" spc="-50">
                <a:latin typeface="+mn-lt"/>
                <a:cs typeface="Cambria"/>
              </a:rPr>
              <a:t> </a:t>
            </a:r>
            <a:r>
              <a:rPr dirty="0" sz="3600" spc="-20">
                <a:latin typeface="+mn-lt"/>
                <a:cs typeface="Cambria"/>
              </a:rPr>
              <a:t>in</a:t>
            </a:r>
            <a:r>
              <a:rPr dirty="0" sz="3600" spc="-15">
                <a:latin typeface="+mn-lt"/>
                <a:cs typeface="Cambria"/>
              </a:rPr>
              <a:t> </a:t>
            </a:r>
            <a:r>
              <a:rPr dirty="0" sz="3600">
                <a:latin typeface="+mn-lt"/>
                <a:cs typeface="Cambria"/>
              </a:rPr>
              <a:t>a</a:t>
            </a:r>
            <a:r>
              <a:rPr dirty="0" sz="3600" spc="-65">
                <a:latin typeface="+mn-lt"/>
                <a:cs typeface="Cambria"/>
              </a:rPr>
              <a:t> </a:t>
            </a:r>
            <a:r>
              <a:rPr sz="3600" spc="-95">
                <a:latin typeface="+mn-lt"/>
                <a:cs typeface="Cambria"/>
              </a:rPr>
              <a:t>way</a:t>
            </a:r>
            <a:r>
              <a:rPr sz="3600" spc="-50">
                <a:latin typeface="+mn-lt"/>
                <a:cs typeface="Cambria"/>
              </a:rPr>
              <a:t> </a:t>
            </a:r>
            <a:r>
              <a:rPr sz="3600" spc="-55" smtClean="0">
                <a:latin typeface="+mn-lt"/>
                <a:cs typeface="Cambria"/>
              </a:rPr>
              <a:t>that</a:t>
            </a:r>
            <a:r>
              <a:rPr dirty="0" sz="3600" lang="en-US" spc="-55" smtClean="0">
                <a:latin typeface="+mn-lt"/>
                <a:cs typeface="Cambria"/>
              </a:rPr>
              <a:t> </a:t>
            </a:r>
            <a:r>
              <a:rPr sz="3600" spc="-55" smtClean="0">
                <a:latin typeface="+mn-lt"/>
                <a:cs typeface="Cambria"/>
              </a:rPr>
              <a:t>all</a:t>
            </a:r>
            <a:r>
              <a:rPr sz="3600" spc="-100" smtClean="0">
                <a:latin typeface="+mn-lt"/>
                <a:cs typeface="Cambria"/>
              </a:rPr>
              <a:t> </a:t>
            </a:r>
            <a:r>
              <a:rPr sz="3600">
                <a:latin typeface="+mn-lt"/>
                <a:cs typeface="Cambria"/>
              </a:rPr>
              <a:t>the</a:t>
            </a:r>
            <a:r>
              <a:rPr sz="3600" spc="-65">
                <a:latin typeface="+mn-lt"/>
                <a:cs typeface="Cambria"/>
              </a:rPr>
              <a:t> </a:t>
            </a:r>
            <a:r>
              <a:rPr sz="3600" spc="-70" smtClean="0">
                <a:latin typeface="+mn-lt"/>
                <a:cs typeface="Cambria"/>
              </a:rPr>
              <a:t>information</a:t>
            </a:r>
            <a:r>
              <a:rPr dirty="0" sz="3600" lang="en-US" spc="-70" smtClean="0">
                <a:latin typeface="+mn-lt"/>
                <a:cs typeface="Cambria"/>
              </a:rPr>
              <a:t> about the air quality</a:t>
            </a:r>
            <a:r>
              <a:rPr sz="3600" spc="-20" smtClean="0">
                <a:latin typeface="+mn-lt"/>
                <a:cs typeface="Cambria"/>
              </a:rPr>
              <a:t> </a:t>
            </a:r>
            <a:r>
              <a:rPr dirty="0" sz="3600">
                <a:latin typeface="+mn-lt"/>
                <a:cs typeface="Cambria"/>
              </a:rPr>
              <a:t>and</a:t>
            </a:r>
            <a:r>
              <a:rPr dirty="0" sz="3600" spc="-35">
                <a:latin typeface="+mn-lt"/>
                <a:cs typeface="Cambria"/>
              </a:rPr>
              <a:t> </a:t>
            </a:r>
            <a:r>
              <a:rPr sz="3600" spc="-10">
                <a:latin typeface="+mn-lt"/>
                <a:cs typeface="Cambria"/>
              </a:rPr>
              <a:t>recent </a:t>
            </a:r>
            <a:r>
              <a:rPr sz="3600" spc="-20" smtClean="0">
                <a:latin typeface="+mn-lt"/>
                <a:cs typeface="Cambria"/>
              </a:rPr>
              <a:t>changes</a:t>
            </a:r>
            <a:r>
              <a:rPr sz="3600" spc="-35" smtClean="0">
                <a:latin typeface="+mn-lt"/>
                <a:cs typeface="Cambria"/>
              </a:rPr>
              <a:t> </a:t>
            </a:r>
            <a:r>
              <a:rPr dirty="0" sz="3600" spc="-10">
                <a:latin typeface="+mn-lt"/>
                <a:cs typeface="Cambria"/>
              </a:rPr>
              <a:t>are</a:t>
            </a:r>
            <a:r>
              <a:rPr dirty="0" sz="3600" spc="-80">
                <a:latin typeface="+mn-lt"/>
                <a:cs typeface="Cambria"/>
              </a:rPr>
              <a:t> </a:t>
            </a:r>
            <a:r>
              <a:rPr dirty="0" sz="3600">
                <a:latin typeface="+mn-lt"/>
                <a:cs typeface="Cambria"/>
              </a:rPr>
              <a:t>at</a:t>
            </a:r>
            <a:r>
              <a:rPr dirty="0" sz="3600" spc="-80">
                <a:latin typeface="+mn-lt"/>
                <a:cs typeface="Cambria"/>
              </a:rPr>
              <a:t> </a:t>
            </a:r>
            <a:r>
              <a:rPr sz="3600" spc="-55">
                <a:latin typeface="+mn-lt"/>
                <a:cs typeface="Cambria"/>
              </a:rPr>
              <a:t>your</a:t>
            </a:r>
            <a:r>
              <a:rPr sz="3600" spc="-95">
                <a:latin typeface="+mn-lt"/>
                <a:cs typeface="Cambria"/>
              </a:rPr>
              <a:t> </a:t>
            </a:r>
            <a:r>
              <a:rPr sz="3600" spc="-20" smtClean="0">
                <a:latin typeface="+mn-lt"/>
                <a:cs typeface="Cambria"/>
              </a:rPr>
              <a:t>hand</a:t>
            </a:r>
            <a:r>
              <a:rPr dirty="0" sz="3600" lang="en-US" spc="-20" smtClean="0">
                <a:latin typeface="+mn-lt"/>
                <a:cs typeface="Cambria"/>
              </a:rPr>
              <a:t>.</a:t>
            </a:r>
            <a:endParaRPr sz="3600">
              <a:latin typeface="+mn-lt"/>
              <a:cs typeface="Cambria"/>
            </a:endParaRPr>
          </a:p>
          <a:p>
            <a:pPr indent="-457834" marL="469900" marR="300990">
              <a:buChar char="•"/>
              <a:tabLst>
                <a:tab algn="l" pos="469900"/>
                <a:tab algn="l" pos="556260"/>
              </a:tabLst>
            </a:pPr>
            <a:r>
              <a:rPr sz="3600" spc="-10" smtClean="0">
                <a:latin typeface="+mn-lt"/>
                <a:cs typeface="Cambria"/>
              </a:rPr>
              <a:t>So,</a:t>
            </a:r>
            <a:r>
              <a:rPr dirty="0" sz="3600" lang="en-US" spc="-10" smtClean="0">
                <a:latin typeface="+mn-lt"/>
                <a:cs typeface="Cambria"/>
              </a:rPr>
              <a:t> </a:t>
            </a:r>
            <a:r>
              <a:rPr sz="3600" spc="-10" smtClean="0">
                <a:latin typeface="+mn-lt"/>
                <a:cs typeface="Cambria"/>
              </a:rPr>
              <a:t>the</a:t>
            </a:r>
            <a:r>
              <a:rPr sz="3600" spc="-85" smtClean="0">
                <a:latin typeface="+mn-lt"/>
                <a:cs typeface="Cambria"/>
              </a:rPr>
              <a:t> </a:t>
            </a:r>
            <a:r>
              <a:rPr sz="3600" smtClean="0">
                <a:latin typeface="+mn-lt"/>
                <a:cs typeface="Cambria"/>
              </a:rPr>
              <a:t>app</a:t>
            </a:r>
            <a:r>
              <a:rPr sz="3600" spc="-70" smtClean="0">
                <a:latin typeface="+mn-lt"/>
                <a:cs typeface="Cambria"/>
              </a:rPr>
              <a:t> </a:t>
            </a:r>
            <a:r>
              <a:rPr sz="3600" smtClean="0">
                <a:latin typeface="+mn-lt"/>
                <a:cs typeface="Cambria"/>
              </a:rPr>
              <a:t>is</a:t>
            </a:r>
            <a:r>
              <a:rPr sz="3600" spc="-35" smtClean="0">
                <a:latin typeface="+mn-lt"/>
                <a:cs typeface="Cambria"/>
              </a:rPr>
              <a:t> going</a:t>
            </a:r>
            <a:r>
              <a:rPr sz="3600" spc="-25" smtClean="0">
                <a:latin typeface="+mn-lt"/>
                <a:cs typeface="Cambria"/>
              </a:rPr>
              <a:t> </a:t>
            </a:r>
            <a:r>
              <a:rPr sz="3600" smtClean="0">
                <a:latin typeface="+mn-lt"/>
                <a:cs typeface="Cambria"/>
              </a:rPr>
              <a:t>to</a:t>
            </a:r>
            <a:r>
              <a:rPr sz="3600" spc="-90" smtClean="0">
                <a:latin typeface="+mn-lt"/>
                <a:cs typeface="Cambria"/>
              </a:rPr>
              <a:t> </a:t>
            </a:r>
            <a:r>
              <a:rPr sz="3600" smtClean="0">
                <a:latin typeface="+mn-lt"/>
                <a:cs typeface="Cambria"/>
              </a:rPr>
              <a:t>be</a:t>
            </a:r>
            <a:r>
              <a:rPr sz="3600" spc="-90" smtClean="0">
                <a:latin typeface="+mn-lt"/>
                <a:cs typeface="Cambria"/>
              </a:rPr>
              <a:t> </a:t>
            </a:r>
            <a:r>
              <a:rPr sz="3600" smtClean="0">
                <a:latin typeface="+mn-lt"/>
                <a:cs typeface="Cambria"/>
              </a:rPr>
              <a:t>an</a:t>
            </a:r>
            <a:r>
              <a:rPr sz="3600" spc="-105" smtClean="0">
                <a:latin typeface="+mn-lt"/>
                <a:cs typeface="Cambria"/>
              </a:rPr>
              <a:t> </a:t>
            </a:r>
            <a:r>
              <a:rPr sz="3600" spc="-65" smtClean="0">
                <a:latin typeface="+mn-lt"/>
                <a:cs typeface="Cambria"/>
              </a:rPr>
              <a:t>informative</a:t>
            </a:r>
            <a:r>
              <a:rPr sz="3600" spc="-40" smtClean="0">
                <a:latin typeface="+mn-lt"/>
                <a:cs typeface="Cambria"/>
              </a:rPr>
              <a:t> </a:t>
            </a:r>
            <a:r>
              <a:rPr sz="3600" spc="-60" smtClean="0">
                <a:latin typeface="+mn-lt"/>
                <a:cs typeface="Cambria"/>
              </a:rPr>
              <a:t>platform</a:t>
            </a:r>
            <a:r>
              <a:rPr sz="3600" spc="20" smtClean="0">
                <a:latin typeface="+mn-lt"/>
                <a:cs typeface="Cambria"/>
              </a:rPr>
              <a:t> </a:t>
            </a:r>
            <a:r>
              <a:rPr sz="3600" spc="-100" smtClean="0">
                <a:latin typeface="+mn-lt"/>
                <a:cs typeface="Cambria"/>
              </a:rPr>
              <a:t>with</a:t>
            </a:r>
            <a:r>
              <a:rPr sz="3600" spc="-35" smtClean="0">
                <a:latin typeface="+mn-lt"/>
                <a:cs typeface="Cambria"/>
              </a:rPr>
              <a:t> </a:t>
            </a:r>
            <a:r>
              <a:rPr sz="3600" spc="-20" smtClean="0">
                <a:latin typeface="+mn-lt"/>
                <a:cs typeface="Cambria"/>
              </a:rPr>
              <a:t>all</a:t>
            </a:r>
            <a:r>
              <a:rPr sz="3600" spc="-75" smtClean="0">
                <a:latin typeface="+mn-lt"/>
                <a:cs typeface="Cambria"/>
              </a:rPr>
              <a:t> </a:t>
            </a:r>
            <a:r>
              <a:rPr sz="3600" spc="-25" smtClean="0">
                <a:latin typeface="+mn-lt"/>
                <a:cs typeface="Cambria"/>
              </a:rPr>
              <a:t>the </a:t>
            </a:r>
            <a:r>
              <a:rPr sz="3600" spc="-50" smtClean="0">
                <a:latin typeface="+mn-lt"/>
                <a:cs typeface="Cambria"/>
              </a:rPr>
              <a:t>updates</a:t>
            </a:r>
            <a:r>
              <a:rPr sz="3600" spc="-100" smtClean="0">
                <a:latin typeface="+mn-lt"/>
                <a:cs typeface="Cambria"/>
              </a:rPr>
              <a:t> </a:t>
            </a:r>
            <a:r>
              <a:rPr dirty="0" sz="3600" lang="en-US" spc="-100" smtClean="0">
                <a:latin typeface="+mn-lt"/>
                <a:cs typeface="Cambria"/>
              </a:rPr>
              <a:t> </a:t>
            </a:r>
            <a:r>
              <a:rPr sz="3600" spc="-55" smtClean="0">
                <a:latin typeface="+mn-lt"/>
                <a:cs typeface="Cambria"/>
              </a:rPr>
              <a:t>related</a:t>
            </a:r>
            <a:r>
              <a:rPr sz="3600" spc="-95" smtClean="0">
                <a:latin typeface="+mn-lt"/>
                <a:cs typeface="Cambria"/>
              </a:rPr>
              <a:t> </a:t>
            </a:r>
            <a:r>
              <a:rPr dirty="0" sz="3600" lang="en-US" spc="-95" smtClean="0">
                <a:latin typeface="+mn-lt"/>
                <a:cs typeface="Cambria"/>
              </a:rPr>
              <a:t>to </a:t>
            </a:r>
            <a:r>
              <a:rPr sz="3600" spc="-40" smtClean="0">
                <a:latin typeface="+mn-lt"/>
                <a:cs typeface="Cambria"/>
              </a:rPr>
              <a:t>air</a:t>
            </a:r>
            <a:r>
              <a:rPr sz="3600" spc="-35" smtClean="0">
                <a:latin typeface="+mn-lt"/>
                <a:cs typeface="Cambria"/>
              </a:rPr>
              <a:t> </a:t>
            </a:r>
            <a:r>
              <a:rPr sz="3600" spc="-55" smtClean="0">
                <a:latin typeface="+mn-lt"/>
                <a:cs typeface="Cambria"/>
              </a:rPr>
              <a:t>condition</a:t>
            </a:r>
            <a:r>
              <a:rPr dirty="0" sz="3600" lang="en-US" spc="-55" smtClean="0">
                <a:latin typeface="+mn-lt"/>
                <a:cs typeface="Cambria"/>
              </a:rPr>
              <a:t>s</a:t>
            </a:r>
            <a:r>
              <a:rPr sz="3600" spc="-75" smtClean="0">
                <a:latin typeface="+mn-lt"/>
                <a:cs typeface="Cambria"/>
              </a:rPr>
              <a:t> </a:t>
            </a:r>
            <a:r>
              <a:rPr sz="3600" spc="-20" smtClean="0">
                <a:latin typeface="+mn-lt"/>
                <a:cs typeface="Cambria"/>
              </a:rPr>
              <a:t>in</a:t>
            </a:r>
            <a:r>
              <a:rPr sz="3600" spc="-65" smtClean="0">
                <a:latin typeface="+mn-lt"/>
                <a:cs typeface="Cambria"/>
              </a:rPr>
              <a:t> </a:t>
            </a:r>
            <a:r>
              <a:rPr dirty="0" sz="3600" lang="en-US" spc="-65" smtClean="0">
                <a:latin typeface="+mn-lt"/>
                <a:cs typeface="Cambria"/>
              </a:rPr>
              <a:t> different places of </a:t>
            </a:r>
            <a:r>
              <a:rPr sz="3600" spc="-10" smtClean="0">
                <a:latin typeface="+mn-lt"/>
                <a:cs typeface="Cambria"/>
              </a:rPr>
              <a:t>TamilNadu</a:t>
            </a:r>
            <a:r>
              <a:rPr dirty="0" sz="3600" lang="en-US" spc="-10" smtClean="0">
                <a:latin typeface="+mn-lt"/>
                <a:cs typeface="Cambria"/>
              </a:rPr>
              <a:t>.</a:t>
            </a:r>
            <a:endParaRPr sz="3600">
              <a:latin typeface="+mn-lt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Sivathanu</dc:creator>
  <cp:lastModifiedBy>MY COMPUTER</cp:lastModifiedBy>
  <dcterms:created xsi:type="dcterms:W3CDTF">2023-10-31T03:45:50Z</dcterms:created>
  <dcterms:modified xsi:type="dcterms:W3CDTF">2023-11-02T05:02:09Z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LastSaved">
    <vt:filetime>2023-10-31T00:00:00Z</vt:filetime>
  </property>
  <property fmtid="{D5CDD505-2E9C-101B-9397-08002B2CF9AE}" pid="4" name="ICV">
    <vt:lpwstr>3749ea43cc0c4efc9797dfebabacab68</vt:lpwstr>
  </property>
</Properties>
</file>