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3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7/18/2025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7/18/2025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7/18/2025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7/18/2025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7/18/2025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7/18/2025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7/18/2025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7/18/2025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shorts/O4HXo6ZIIJU?si=0IluLowJkEoZH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799" y="990600"/>
            <a:ext cx="10732681" cy="4291129"/>
          </a:xfrm>
        </p:spPr>
        <p:txBody>
          <a:bodyPr/>
          <a:lstStyle/>
          <a:p>
            <a:pPr algn="l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                 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TIDE TRACKERS</a:t>
            </a: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Problem statement 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        </a:t>
            </a:r>
            <a:r>
              <a:rPr lang="en-US" sz="2800" dirty="0">
                <a:solidFill>
                  <a:schemeClr val="accent1"/>
                </a:solidFill>
              </a:rPr>
              <a:t>Disaster Response for Fishing Communities Design a mobile app that alerts fishing communities about cyclones or tsunamis with evacuation routes and safety protocols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3200" b="1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Team members: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Sandhyalakshmi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S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      Priyanka K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NithyaVarshini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C N R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0"/>
            <a:ext cx="10482579" cy="135331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434164"/>
            <a:ext cx="11620500" cy="4280836"/>
          </a:xfrm>
        </p:spPr>
        <p:txBody>
          <a:bodyPr>
            <a:noAutofit/>
          </a:bodyPr>
          <a:lstStyle/>
          <a:p>
            <a:r>
              <a:rPr lang="en-US" sz="2400" dirty="0"/>
              <a:t>Real-time Alerts – Instant warnings for cyclones, tsunamis, and storms from verified sources (IMD, INCOIS).</a:t>
            </a:r>
          </a:p>
          <a:p>
            <a:r>
              <a:rPr lang="en-US" sz="2400" dirty="0"/>
              <a:t>Evacuation Routes – GPS-guided, offline-enabled routes to the nearest safe zones</a:t>
            </a:r>
          </a:p>
          <a:p>
            <a:r>
              <a:rPr lang="en-US" sz="2400" dirty="0"/>
              <a:t> Safety Protocols – Step-by-step, multilingual guidelines tailored to disaster types.</a:t>
            </a:r>
          </a:p>
          <a:p>
            <a:r>
              <a:rPr lang="en-US" sz="2400" dirty="0"/>
              <a:t>Community Forum – A local space for sharing updates, seeking help, and building trust</a:t>
            </a:r>
          </a:p>
          <a:p>
            <a:r>
              <a:rPr lang="en-US" sz="2400" dirty="0"/>
              <a:t> Resource Directory – Nearby shelters, hospitals, coast guard stations with contact info.</a:t>
            </a:r>
          </a:p>
          <a:p>
            <a:r>
              <a:rPr lang="en-US" sz="2400" dirty="0"/>
              <a:t> Weather Updates – Accurate, real-time weather and sea condition forecasts.</a:t>
            </a:r>
          </a:p>
          <a:p>
            <a:r>
              <a:rPr lang="en-US" sz="2400" dirty="0"/>
              <a:t> Emergency Contact Access – One-tap calling to local and national emergency services.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50879" cy="1168400"/>
          </a:xfrm>
        </p:spPr>
        <p:txBody>
          <a:bodyPr/>
          <a:lstStyle/>
          <a:p>
            <a:r>
              <a:rPr lang="en-US" dirty="0"/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398524"/>
            <a:ext cx="5913120" cy="519430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Frontend</a:t>
            </a:r>
          </a:p>
          <a:p>
            <a:pPr marL="4572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Native (Expo) – Cross-platform mobile development (Android &amp; iOS)</a:t>
            </a:r>
          </a:p>
          <a:p>
            <a:pPr marL="4572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Tailwind CSS (</a:t>
            </a:r>
            <a:r>
              <a:rPr lang="en-US" sz="2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NativeWind</a:t>
            </a: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– Responsive and consistent UI styling</a:t>
            </a:r>
          </a:p>
          <a:p>
            <a:pPr marL="4572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Navigation – Smooth screen transitions and intuitive navigation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</a:p>
          <a:p>
            <a:pPr marL="4572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+ Express – RESTful API for handling alerts, users, and community data</a:t>
            </a:r>
          </a:p>
          <a:p>
            <a:pPr marL="4572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 / Firebase – Secure storage for user profiles and emergency resources</a:t>
            </a:r>
          </a:p>
          <a:p>
            <a:pPr marL="45720" indent="0">
              <a:buNone/>
            </a:pPr>
            <a:r>
              <a:rPr lang="en-US" sz="2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Socket.IO / Firebase Realtime DB – Real-time updates for alerts and forum messages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8847D-993F-4A3C-98E3-6B60FA0D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2799" y="1265936"/>
            <a:ext cx="6299200" cy="532688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APIs &amp; </a:t>
            </a:r>
            <a:r>
              <a:rPr lang="en-IN" sz="2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IntegrationsIMD</a:t>
            </a:r>
            <a:r>
              <a:rPr lang="en-IN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/ INCOIS / GDACS 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 disaster alert data (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cyclones,tsunamis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)OpenWeatherMap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Weather forecasts and sea condition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updatesGoogle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Maps /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Mapbox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SDK 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GPS-based evacuation route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mappingExpo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Notifications 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Push notifications for real-time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alertsTwilio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SMS Gateway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 SMS alerts in low-connectivity zones</a:t>
            </a:r>
          </a:p>
          <a:p>
            <a:pPr marL="45720" indent="0">
              <a:buNone/>
            </a:pPr>
            <a:r>
              <a:rPr lang="en-IN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 Tools &amp; </a:t>
            </a:r>
            <a:r>
              <a:rPr lang="en-IN" sz="2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HostingGit</a:t>
            </a:r>
            <a:r>
              <a:rPr lang="en-IN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+ GitHub </a:t>
            </a:r>
          </a:p>
          <a:p>
            <a:pPr marL="45720" indent="0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control and team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collaborationFirebase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Vercel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Render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Backend hosting and </a:t>
            </a:r>
            <a:r>
              <a:rPr lang="en-IN" sz="1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deploymentPostman</a:t>
            </a: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Swagger</a:t>
            </a:r>
          </a:p>
          <a:p>
            <a:pPr marL="45720" indent="0">
              <a:buNone/>
            </a:pPr>
            <a:r>
              <a:rPr lang="en-IN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testing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88169" y="471638"/>
            <a:ext cx="9837019" cy="11550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YOUTUBE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E4980-FE31-48AE-A818-6E6B2311A727}"/>
              </a:ext>
            </a:extLst>
          </p:cNvPr>
          <p:cNvSpPr txBox="1"/>
          <p:nvPr/>
        </p:nvSpPr>
        <p:spPr>
          <a:xfrm>
            <a:off x="654518" y="1866582"/>
            <a:ext cx="940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https://youtube.com/shorts/O4HXo6ZIIJU?si</a:t>
            </a:r>
            <a:r>
              <a:rPr lang="en-IN">
                <a:hlinkClick r:id="rId2"/>
              </a:rPr>
              <a:t>=0IluLowJkEoZH</a:t>
            </a:r>
            <a:endParaRPr lang="en-IN"/>
          </a:p>
          <a:p>
            <a:r>
              <a:rPr lang="en-IN"/>
              <a:t>-</a:t>
            </a:r>
            <a:r>
              <a:rPr lang="en-IN" dirty="0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1381" y="-346509"/>
            <a:ext cx="10706501" cy="1081678"/>
          </a:xfrm>
        </p:spPr>
        <p:txBody>
          <a:bodyPr/>
          <a:lstStyle/>
          <a:p>
            <a:r>
              <a:rPr lang="en-US" dirty="0"/>
              <a:t>Business Analytics: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1381" y="802546"/>
            <a:ext cx="5691740" cy="664143"/>
          </a:xfrm>
        </p:spPr>
        <p:txBody>
          <a:bodyPr>
            <a:normAutofit/>
          </a:bodyPr>
          <a:lstStyle/>
          <a:p>
            <a:r>
              <a:rPr lang="en-US" sz="2800" b="1" dirty="0"/>
              <a:t>Use Case: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21381" y="1534066"/>
            <a:ext cx="5832910" cy="4180935"/>
          </a:xfrm>
        </p:spPr>
        <p:txBody>
          <a:bodyPr>
            <a:normAutofit/>
          </a:bodyPr>
          <a:lstStyle/>
          <a:p>
            <a:r>
              <a:rPr lang="en-US" sz="2000" dirty="0"/>
              <a:t>Coastal communities, marine workers, and local governments in disaster-prone </a:t>
            </a:r>
            <a:r>
              <a:rPr lang="en-US" sz="2000" dirty="0" err="1"/>
              <a:t>regions.Enables</a:t>
            </a:r>
            <a:r>
              <a:rPr lang="en-US" sz="2000" dirty="0"/>
              <a:t> pre-disaster readiness, post-disaster coordination, and community resilience                                                                    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913121" y="259882"/>
            <a:ext cx="5492817" cy="1684422"/>
          </a:xfrm>
        </p:spPr>
        <p:txBody>
          <a:bodyPr>
            <a:normAutofit/>
          </a:bodyPr>
          <a:lstStyle/>
          <a:p>
            <a:r>
              <a:rPr lang="en-US" sz="2800" b="1" dirty="0"/>
              <a:t>Potential Market Impact:</a:t>
            </a:r>
            <a:endParaRPr lang="en-US" sz="28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794409" y="1466690"/>
            <a:ext cx="6208296" cy="4248312"/>
          </a:xfrm>
        </p:spPr>
        <p:txBody>
          <a:bodyPr/>
          <a:lstStyle/>
          <a:p>
            <a:r>
              <a:rPr lang="en-US" sz="2000" dirty="0"/>
              <a:t>India alone has over 14 million people dependent on fishing; globally, ~120 </a:t>
            </a:r>
            <a:r>
              <a:rPr lang="en-US" sz="2000" dirty="0" err="1"/>
              <a:t>million.Governments</a:t>
            </a:r>
            <a:r>
              <a:rPr lang="en-US" sz="2000" dirty="0"/>
              <a:t> spend billions on disaster response annually — </a:t>
            </a:r>
            <a:r>
              <a:rPr lang="en-US" sz="2000" dirty="0" err="1"/>
              <a:t>SafeSea</a:t>
            </a:r>
            <a:r>
              <a:rPr lang="en-US" sz="2000" dirty="0"/>
              <a:t> reduces loss of life, property, and response </a:t>
            </a:r>
            <a:r>
              <a:rPr lang="en-US" sz="2000" dirty="0" err="1"/>
              <a:t>time.Acts</a:t>
            </a:r>
            <a:r>
              <a:rPr lang="en-US" sz="2000" dirty="0"/>
              <a:t> as a digital infrastructure tool in rural development, ESG, and smart village programs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D2CFF-CC9B-45D1-9793-FF074849AE5F}"/>
              </a:ext>
            </a:extLst>
          </p:cNvPr>
          <p:cNvSpPr txBox="1"/>
          <p:nvPr/>
        </p:nvSpPr>
        <p:spPr>
          <a:xfrm>
            <a:off x="375386" y="3224463"/>
            <a:ext cx="876861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Scalability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algn="ctr"/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Modular design allows expansion to other vulnerable groups: farmers (drought alerts), inland flood zones,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etc.Supports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international expansion through language packs, geo-targeted alert APIs, and cloud-native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architecture.Open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for partnerships with NGOs, government disaster management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bodies, and marine tech companies.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472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Ocean 16x9</vt:lpstr>
      <vt:lpstr>                     TIDE TRACKERS  Problem statement :         Disaster Response for Fishing Communities Design a mobile app that alerts fishing communities about cyclones or tsunamis with evacuation routes and safety protocols  Team members:            Sandhyalakshmi S           Priyanka K           NithyaVarshini C N R</vt:lpstr>
      <vt:lpstr>Solution:</vt:lpstr>
      <vt:lpstr>TECHNICAL STACK</vt:lpstr>
      <vt:lpstr>YOUTUBE LINK</vt:lpstr>
      <vt:lpstr>Business Analytics: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Tide Trackers      Problem sta</dc:title>
  <dc:creator>nithyavarshini0504@gmail.com</dc:creator>
  <cp:lastModifiedBy>nithyavarshini0504@gmail.com</cp:lastModifiedBy>
  <cp:revision>12</cp:revision>
  <dcterms:created xsi:type="dcterms:W3CDTF">2025-07-16T03:10:38Z</dcterms:created>
  <dcterms:modified xsi:type="dcterms:W3CDTF">2025-07-18T05:32:54Z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