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8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accent2"/>
                </a:solidFill>
              </a:rPr>
              <a:t>Understanding the Mechanisms and Countermeasures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K.Anithapriyanka</a:t>
            </a:r>
            <a:r>
              <a:rPr dirty="0">
                <a:solidFill>
                  <a:schemeClr val="tx1"/>
                </a:solidFill>
              </a:rPr>
              <a:t>]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Summary:</a:t>
            </a:r>
          </a:p>
          <a:p>
            <a:r>
              <a:t>- Keyloggers are powerful tools for both legitimate and malicious purposes.</a:t>
            </a:r>
          </a:p>
          <a:p>
            <a:r>
              <a:t>- Understanding their techniques helps in developing effective countermeasures.</a:t>
            </a:r>
          </a:p>
          <a:p>
            <a:endParaRPr/>
          </a:p>
          <a:p>
            <a:r>
              <a:t>Final Thoughts:</a:t>
            </a:r>
          </a:p>
          <a:p>
            <a:r>
              <a:t>- Stay vigilant and employ robust security practices to protect sensitive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1A2C4D-A36C-8244-2C0E-05DA3240D5D2}"/>
              </a:ext>
            </a:extLst>
          </p:cNvPr>
          <p:cNvSpPr/>
          <p:nvPr/>
        </p:nvSpPr>
        <p:spPr>
          <a:xfrm>
            <a:off x="2803662" y="2967335"/>
            <a:ext cx="35366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036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Keylogger?</a:t>
            </a:r>
          </a:p>
          <a:p>
            <a:r>
              <a:t>- Definition: A keylogger is a type of surveillance technology used to monitor and record each keystroke typed on a specific computer's keyboard.</a:t>
            </a:r>
          </a:p>
          <a:p>
            <a:r>
              <a:t>- Purpose: Often used to steal sensitive information such as usernames, passwords, and credit card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Hardware Keyloggers:</a:t>
            </a:r>
          </a:p>
          <a:p>
            <a:r>
              <a:t>- Description: Physical devices that capture keystrokes directly from the keyboard.</a:t>
            </a:r>
          </a:p>
          <a:p>
            <a:r>
              <a:t>- Examples: USB keyloggers, PS/2 keyloggers.</a:t>
            </a:r>
          </a:p>
          <a:p>
            <a:endParaRPr/>
          </a:p>
          <a:p>
            <a:r>
              <a:t>Software Keyloggers:</a:t>
            </a:r>
          </a:p>
          <a:p>
            <a:r>
              <a:t>- Description: Programs installed on a computer to record keystrokes.</a:t>
            </a:r>
          </a:p>
          <a:p>
            <a:r>
              <a:t>- Examples: Kernel-based keyloggers, API-based keyloggers, form-grabbing keyloggers.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USB Keyloggers:</a:t>
            </a:r>
          </a:p>
          <a:p>
            <a:r>
              <a:t>- Inserted between the keyboard and the computer.</a:t>
            </a:r>
          </a:p>
          <a:p>
            <a:r>
              <a:t>- Captures data directly from the keystrokes.</a:t>
            </a:r>
          </a:p>
          <a:p>
            <a:endParaRPr/>
          </a:p>
          <a:p>
            <a:r>
              <a:t>PS/2 Keyloggers:</a:t>
            </a:r>
          </a:p>
          <a:p>
            <a:r>
              <a:t>- Similar to USB but used with PS/2 ports.</a:t>
            </a:r>
          </a:p>
          <a:p>
            <a:r>
              <a:t>- Harder to detect as they are placed inside the keyboard or the computer case.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Kernel-based Keyloggers:</a:t>
            </a:r>
          </a:p>
          <a:p>
            <a:r>
              <a:t>- Operate at the kernel level of the operating system.</a:t>
            </a:r>
          </a:p>
          <a:p>
            <a:r>
              <a:t>- Can capture keystrokes even if the operating system is secure.</a:t>
            </a:r>
          </a:p>
          <a:p>
            <a:endParaRPr/>
          </a:p>
          <a:p>
            <a:r>
              <a:t>API-based Keyloggers:</a:t>
            </a:r>
          </a:p>
          <a:p>
            <a:r>
              <a:t>- Use APIs provided by the operating system to intercept keystrokes.</a:t>
            </a:r>
          </a:p>
          <a:p>
            <a:r>
              <a:t>- Easier to implement but also easier to detect.</a:t>
            </a:r>
          </a:p>
          <a:p>
            <a:endParaRPr/>
          </a:p>
          <a:p>
            <a:r>
              <a:t>Form-grabbing Keyloggers:</a:t>
            </a:r>
          </a:p>
          <a:p>
            <a:r>
              <a:t>- Capture data from web forms before it is encrypted.</a:t>
            </a:r>
          </a:p>
          <a:p>
            <a:r>
              <a:t>- Often used to steal login credentials and other form submissions.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Phishing Attacks:</a:t>
            </a:r>
          </a:p>
          <a:p>
            <a:r>
              <a:t>- Trick users into downloading and installing keylogger software.</a:t>
            </a:r>
          </a:p>
          <a:p>
            <a:endParaRPr/>
          </a:p>
          <a:p>
            <a:r>
              <a:t>Malware and Trojans:</a:t>
            </a:r>
          </a:p>
          <a:p>
            <a:r>
              <a:t>- Disguised as legitimate software.</a:t>
            </a:r>
          </a:p>
          <a:p>
            <a:r>
              <a:t>- Installed without the user's knowledge.</a:t>
            </a:r>
          </a:p>
          <a:p>
            <a:endParaRPr/>
          </a:p>
          <a:p>
            <a:r>
              <a:t>Physical Access:</a:t>
            </a:r>
          </a:p>
          <a:p>
            <a:r>
              <a:t>- Directly installing hardware keyloggers on a device.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Antivirus Software:</a:t>
            </a:r>
          </a:p>
          <a:p>
            <a:r>
              <a:t>- Regularly updated to detect and remove keyloggers.</a:t>
            </a:r>
          </a:p>
          <a:p>
            <a:endParaRPr/>
          </a:p>
          <a:p>
            <a:r>
              <a:t>Anti-Malware Tools:</a:t>
            </a:r>
          </a:p>
          <a:p>
            <a:r>
              <a:t>- Specialized tools to find and eliminate spyware and keyloggers.</a:t>
            </a:r>
          </a:p>
          <a:p>
            <a:endParaRPr/>
          </a:p>
          <a:p>
            <a:r>
              <a:t>Physical Inspection:</a:t>
            </a:r>
          </a:p>
          <a:p>
            <a:r>
              <a:t>- Checking for unusual devices connected to the computer.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Use of Security Software:</a:t>
            </a:r>
          </a:p>
          <a:p>
            <a:r>
              <a:t>- Keep antivirus and anti-malware tools updated.</a:t>
            </a:r>
          </a:p>
          <a:p>
            <a:endParaRPr/>
          </a:p>
          <a:p>
            <a:r>
              <a:t>Regular System Scans:</a:t>
            </a:r>
          </a:p>
          <a:p>
            <a:r>
              <a:t>- Perform routine checks for any suspicious activity.</a:t>
            </a:r>
          </a:p>
          <a:p>
            <a:endParaRPr/>
          </a:p>
          <a:p>
            <a:r>
              <a:t>Physical Security:</a:t>
            </a:r>
          </a:p>
          <a:p>
            <a:r>
              <a:t>- Secure physical access to your devices.</a:t>
            </a:r>
          </a:p>
          <a:p>
            <a:endParaRPr/>
          </a:p>
          <a:p>
            <a:r>
              <a:t>Education and Awareness:</a:t>
            </a:r>
          </a:p>
          <a:p>
            <a:r>
              <a:t>- Educate users about phishing and safe online practices.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Legal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Legitimate Uses:</a:t>
            </a:r>
          </a:p>
          <a:p>
            <a:r>
              <a:t>- Parental control, employee monitoring (with consent).</a:t>
            </a:r>
          </a:p>
          <a:p>
            <a:endParaRPr/>
          </a:p>
          <a:p>
            <a:r>
              <a:t>Illegitimate Uses:</a:t>
            </a:r>
          </a:p>
          <a:p>
            <a:r>
              <a:t>- Unauthorized access, data theft.</a:t>
            </a:r>
          </a:p>
          <a:p>
            <a:endParaRPr/>
          </a:p>
          <a:p>
            <a:r>
              <a:t>Legal Implications:</a:t>
            </a:r>
          </a:p>
          <a:p>
            <a:r>
              <a:t>- Laws and regulations surrounding surveillance and privacy.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476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Keylogger Techniques</vt:lpstr>
      <vt:lpstr>Introduction</vt:lpstr>
      <vt:lpstr>Types of Keyloggers</vt:lpstr>
      <vt:lpstr>Hardware Keylogger Techniques</vt:lpstr>
      <vt:lpstr>Software Keylogger Techniques</vt:lpstr>
      <vt:lpstr>Installation Methods</vt:lpstr>
      <vt:lpstr>Detection Techniques</vt:lpstr>
      <vt:lpstr>Prevention Measures</vt:lpstr>
      <vt:lpstr>Legal and Ethical Considerations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Jyoshitha Nalla</dc:creator>
  <cp:keywords/>
  <dc:description>generated using python-pptx</dc:description>
  <cp:lastModifiedBy>Jyoshitha Nalla</cp:lastModifiedBy>
  <cp:revision>2</cp:revision>
  <dcterms:created xsi:type="dcterms:W3CDTF">2013-01-27T09:14:16Z</dcterms:created>
  <dcterms:modified xsi:type="dcterms:W3CDTF">2024-06-11T16:16:50Z</dcterms:modified>
  <cp:category/>
</cp:coreProperties>
</file>