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C0CE4-E479-40F5-AD8D-30FAB070EBF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ACDFE-0948-4E30-92B6-F2DCE181C356}">
      <dgm:prSet phldrT="[Text]"/>
      <dgm:spPr>
        <a:solidFill>
          <a:srgbClr val="D595F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9C6311C1-ED70-4E6D-B84A-9D6DF63F89E5}" type="parTrans" cxnId="{AB3ED63E-7A52-4C68-8EE9-DA5ABF1DF8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84141C-2B97-4880-BA58-C6BEBF31B3AE}" type="sibTrans" cxnId="{AB3ED63E-7A52-4C68-8EE9-DA5ABF1DF8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91F83D-249A-4E15-B863-A40D1748BB1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Goals setting </a:t>
          </a:r>
          <a:endParaRPr lang="en-US" b="1" dirty="0">
            <a:solidFill>
              <a:schemeClr val="tx1"/>
            </a:solidFill>
          </a:endParaRPr>
        </a:p>
      </dgm:t>
    </dgm:pt>
    <dgm:pt modelId="{29C30001-C3C2-459F-9ED3-F7B742A9A5F9}" type="parTrans" cxnId="{258CA423-14AE-46A9-A016-D994E98055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697204-38E1-4526-88AD-BDC7C800A54E}" type="sibTrans" cxnId="{258CA423-14AE-46A9-A016-D994E98055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D3758E-218A-4E39-BED1-3D26E51BFF40}">
      <dgm:prSet phldrT="[Text]"/>
      <dgm:spPr/>
      <dgm:t>
        <a:bodyPr/>
        <a:lstStyle/>
        <a:p>
          <a:r>
            <a:rPr lang="en-US" b="0" i="0" dirty="0" smtClean="0"/>
            <a:t>Vital, understandable, simple, short, and measurable goals</a:t>
          </a:r>
          <a:endParaRPr lang="en-US" dirty="0">
            <a:solidFill>
              <a:schemeClr val="tx1"/>
            </a:solidFill>
          </a:endParaRPr>
        </a:p>
      </dgm:t>
    </dgm:pt>
    <dgm:pt modelId="{833E2832-E9BB-4D6E-904E-51DA14E2214C}" type="parTrans" cxnId="{BE65AA6E-15D1-4901-96BE-DEB206BC0B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57B8C1-9A74-4B53-B8BF-E6BB70376E08}" type="sibTrans" cxnId="{BE65AA6E-15D1-4901-96BE-DEB206BC0B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E7B092-B465-4302-8A2E-C5250DC138E5}">
      <dgm:prSet phldrT="[Text]"/>
      <dgm:spPr>
        <a:solidFill>
          <a:srgbClr val="79FE72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 </a:t>
          </a:r>
          <a:endParaRPr lang="en-US" dirty="0">
            <a:solidFill>
              <a:schemeClr val="tx1"/>
            </a:solidFill>
          </a:endParaRPr>
        </a:p>
      </dgm:t>
    </dgm:pt>
    <dgm:pt modelId="{4D0F0ABC-A73C-42F5-9F10-1F34310C97B9}" type="parTrans" cxnId="{40D87DF2-AF87-4A65-9906-9B7326ACBC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964BD3-D33B-463F-9CAA-131E3412B6E8}" type="sibTrans" cxnId="{40D87DF2-AF87-4A65-9906-9B7326ACBC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8EAF3A-3FFE-4C89-9F34-B8DCE377C04A}">
      <dgm:prSet phldrT="[Text]"/>
      <dgm:spPr>
        <a:solidFill>
          <a:srgbClr val="FFD96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426CD5AB-27F9-4FC6-9515-8251B26AFF86}" type="parTrans" cxnId="{9A42C35B-BF5B-4A63-9B1E-E5A32593E2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865AD2-F878-4A80-9CE3-2C9346E66567}" type="sibTrans" cxnId="{9A42C35B-BF5B-4A63-9B1E-E5A32593E2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2F5FBB-8398-4C85-806E-1D2F6DCCA51A}">
      <dgm:prSet phldrT="[Text]"/>
      <dgm:spPr>
        <a:solidFill>
          <a:srgbClr val="FDC4B9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</a:t>
          </a:r>
          <a:endParaRPr lang="en-US" dirty="0">
            <a:solidFill>
              <a:schemeClr val="tx1"/>
            </a:solidFill>
          </a:endParaRPr>
        </a:p>
      </dgm:t>
    </dgm:pt>
    <dgm:pt modelId="{78C55636-6CBA-4D57-A3D5-B8BF7CDFD24F}" type="parTrans" cxnId="{FFBA8F85-640A-45AA-8DC1-4BCF760E04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DCAE1F-CCAF-47FF-810E-A0C87BC21060}" type="sibTrans" cxnId="{FFBA8F85-640A-45AA-8DC1-4BCF760E04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6342A2-7045-4A93-A8F0-14CC472F7A0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</a:t>
          </a:r>
          <a:endParaRPr lang="en-US" dirty="0">
            <a:solidFill>
              <a:schemeClr val="tx1"/>
            </a:solidFill>
          </a:endParaRPr>
        </a:p>
      </dgm:t>
    </dgm:pt>
    <dgm:pt modelId="{6687DDE1-D661-4C63-ADFE-4F1C2162CF0B}" type="parTrans" cxnId="{B54E957C-84CE-4425-B9AB-E8EA4E4326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67A38D-5060-4766-9E55-45C6203A617D}" type="sibTrans" cxnId="{B54E957C-84CE-4425-B9AB-E8EA4E4326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1380D1-D5B2-44E6-A4D8-73804F7190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1AFBC1B3-297E-455D-96B6-DCA105E41C55}" type="parTrans" cxnId="{A57F6C4D-0915-44F5-B508-AC7B2CAE11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8C9F2A-EBA7-4E1E-89F1-697924C4FFAC}" type="sibTrans" cxnId="{A57F6C4D-0915-44F5-B508-AC7B2CAE11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7F86AB-84FC-482B-97CB-B7EC0D70F090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Setting priorities for measurements</a:t>
          </a:r>
          <a:endParaRPr lang="en-US" b="1" dirty="0">
            <a:solidFill>
              <a:schemeClr val="tx1"/>
            </a:solidFill>
          </a:endParaRPr>
        </a:p>
      </dgm:t>
    </dgm:pt>
    <dgm:pt modelId="{05E3B3BE-2485-48D5-9EE1-37B913E4EBFE}" type="parTrans" cxnId="{2A3BF602-E97D-4EB4-88F5-F0F4371B9C93}">
      <dgm:prSet/>
      <dgm:spPr/>
      <dgm:t>
        <a:bodyPr/>
        <a:lstStyle/>
        <a:p>
          <a:endParaRPr lang="en-US"/>
        </a:p>
      </dgm:t>
    </dgm:pt>
    <dgm:pt modelId="{E392AF77-334E-40A2-8890-DA3A3C7DE4EC}" type="sibTrans" cxnId="{2A3BF602-E97D-4EB4-88F5-F0F4371B9C93}">
      <dgm:prSet/>
      <dgm:spPr/>
      <dgm:t>
        <a:bodyPr/>
        <a:lstStyle/>
        <a:p>
          <a:endParaRPr lang="en-US"/>
        </a:p>
      </dgm:t>
    </dgm:pt>
    <dgm:pt modelId="{97F4B277-4349-429F-B6A7-EA17F9D2A56E}">
      <dgm:prSet phldrT="[Text]"/>
      <dgm:spPr>
        <a:solidFill>
          <a:schemeClr val="bg1"/>
        </a:solidFill>
      </dgm:spPr>
      <dgm:t>
        <a:bodyPr/>
        <a:lstStyle/>
        <a:p>
          <a:r>
            <a:rPr lang="en-US" b="0" i="0" dirty="0" smtClean="0"/>
            <a:t>Decide what to measuring, and what methods to use for measure it</a:t>
          </a:r>
          <a:endParaRPr lang="en-US" dirty="0">
            <a:solidFill>
              <a:schemeClr val="tx1"/>
            </a:solidFill>
          </a:endParaRPr>
        </a:p>
      </dgm:t>
    </dgm:pt>
    <dgm:pt modelId="{B07DA89B-2306-4638-9DD5-76722E81C17C}" type="parTrans" cxnId="{D8D9378B-EEA0-4F16-B7BD-9FE54260D6A3}">
      <dgm:prSet/>
      <dgm:spPr/>
      <dgm:t>
        <a:bodyPr/>
        <a:lstStyle/>
        <a:p>
          <a:endParaRPr lang="en-US"/>
        </a:p>
      </dgm:t>
    </dgm:pt>
    <dgm:pt modelId="{93980BAF-061C-4AA8-8A72-6FE4081C5BE6}" type="sibTrans" cxnId="{D8D9378B-EEA0-4F16-B7BD-9FE54260D6A3}">
      <dgm:prSet/>
      <dgm:spPr/>
      <dgm:t>
        <a:bodyPr/>
        <a:lstStyle/>
        <a:p>
          <a:endParaRPr lang="en-US"/>
        </a:p>
      </dgm:t>
    </dgm:pt>
    <dgm:pt modelId="{2BBA2F06-4467-4CDF-AF18-B0D15C90D63A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gathering</a:t>
          </a:r>
          <a:endParaRPr lang="en-US" b="1" dirty="0">
            <a:solidFill>
              <a:schemeClr val="tx1"/>
            </a:solidFill>
          </a:endParaRPr>
        </a:p>
      </dgm:t>
    </dgm:pt>
    <dgm:pt modelId="{F0FB7192-9D0D-472D-A29D-F3A5D468B05F}" type="parTrans" cxnId="{013B56B3-982E-4D1F-91DD-AB1ECCEC6945}">
      <dgm:prSet/>
      <dgm:spPr/>
      <dgm:t>
        <a:bodyPr/>
        <a:lstStyle/>
        <a:p>
          <a:endParaRPr lang="en-US"/>
        </a:p>
      </dgm:t>
    </dgm:pt>
    <dgm:pt modelId="{669150D3-8C83-486E-BC84-9C45254C77F1}" type="sibTrans" cxnId="{013B56B3-982E-4D1F-91DD-AB1ECCEC6945}">
      <dgm:prSet/>
      <dgm:spPr/>
      <dgm:t>
        <a:bodyPr/>
        <a:lstStyle/>
        <a:p>
          <a:endParaRPr lang="en-US"/>
        </a:p>
      </dgm:t>
    </dgm:pt>
    <dgm:pt modelId="{E02AFE6E-7991-4AA5-B2A5-3E1B676990B3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Available datasets, recording/generating data</a:t>
          </a:r>
          <a:endParaRPr lang="en-US" dirty="0">
            <a:solidFill>
              <a:schemeClr val="tx1"/>
            </a:solidFill>
          </a:endParaRPr>
        </a:p>
      </dgm:t>
    </dgm:pt>
    <dgm:pt modelId="{8A6C9985-46EF-4D2E-9FB2-8E4F74BE6829}" type="parTrans" cxnId="{67905B06-7BD5-44C8-8F9A-D1FE6E54FA4E}">
      <dgm:prSet/>
      <dgm:spPr/>
      <dgm:t>
        <a:bodyPr/>
        <a:lstStyle/>
        <a:p>
          <a:endParaRPr lang="en-US"/>
        </a:p>
      </dgm:t>
    </dgm:pt>
    <dgm:pt modelId="{AEC501B0-DBBB-459D-BB01-DB69F2B0163C}" type="sibTrans" cxnId="{67905B06-7BD5-44C8-8F9A-D1FE6E54FA4E}">
      <dgm:prSet/>
      <dgm:spPr/>
      <dgm:t>
        <a:bodyPr/>
        <a:lstStyle/>
        <a:p>
          <a:endParaRPr lang="en-US"/>
        </a:p>
      </dgm:t>
    </dgm:pt>
    <dgm:pt modelId="{3BF19560-1B35-4ED5-B423-4300B6494AC5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cleansing</a:t>
          </a:r>
          <a:endParaRPr lang="en-US" b="1" dirty="0">
            <a:solidFill>
              <a:schemeClr val="tx1"/>
            </a:solidFill>
          </a:endParaRPr>
        </a:p>
      </dgm:t>
    </dgm:pt>
    <dgm:pt modelId="{EDCAF1E0-6BEE-4D9A-ACE0-85C5B4D53BD5}" type="parTrans" cxnId="{2644FD96-18FD-473B-AF1F-918C7A33AC06}">
      <dgm:prSet/>
      <dgm:spPr/>
      <dgm:t>
        <a:bodyPr/>
        <a:lstStyle/>
        <a:p>
          <a:endParaRPr lang="en-US"/>
        </a:p>
      </dgm:t>
    </dgm:pt>
    <dgm:pt modelId="{D7CAE24B-1614-42E2-9017-9B997B716789}" type="sibTrans" cxnId="{2644FD96-18FD-473B-AF1F-918C7A33AC06}">
      <dgm:prSet/>
      <dgm:spPr/>
      <dgm:t>
        <a:bodyPr/>
        <a:lstStyle/>
        <a:p>
          <a:endParaRPr lang="en-US"/>
        </a:p>
      </dgm:t>
    </dgm:pt>
    <dgm:pt modelId="{10D4D05B-7FC0-4602-AC68-C4CC48CB5689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Outlier rejection, missing values interpolation, data structuring</a:t>
          </a:r>
          <a:endParaRPr lang="en-US" dirty="0">
            <a:solidFill>
              <a:schemeClr val="tx1"/>
            </a:solidFill>
          </a:endParaRPr>
        </a:p>
      </dgm:t>
    </dgm:pt>
    <dgm:pt modelId="{E17BA8BC-AD6C-4973-9323-D9FD9055757C}" type="parTrans" cxnId="{13C5C265-622B-4ED2-AA63-063F6E7A8E41}">
      <dgm:prSet/>
      <dgm:spPr/>
      <dgm:t>
        <a:bodyPr/>
        <a:lstStyle/>
        <a:p>
          <a:endParaRPr lang="en-US"/>
        </a:p>
      </dgm:t>
    </dgm:pt>
    <dgm:pt modelId="{0AA17F81-3F05-4D4E-BFA0-3686911CF995}" type="sibTrans" cxnId="{13C5C265-622B-4ED2-AA63-063F6E7A8E41}">
      <dgm:prSet/>
      <dgm:spPr/>
      <dgm:t>
        <a:bodyPr/>
        <a:lstStyle/>
        <a:p>
          <a:endParaRPr lang="en-US"/>
        </a:p>
      </dgm:t>
    </dgm:pt>
    <dgm:pt modelId="{AE92E663-469D-47AD-80D4-AEC95F34DA8E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analysis</a:t>
          </a:r>
          <a:endParaRPr lang="en-US" b="1" dirty="0">
            <a:solidFill>
              <a:schemeClr val="tx1"/>
            </a:solidFill>
          </a:endParaRPr>
        </a:p>
      </dgm:t>
    </dgm:pt>
    <dgm:pt modelId="{BE442702-72A3-4AC3-B483-B6E2ABB26E79}" type="parTrans" cxnId="{8AEA5619-5484-4CAF-847E-B5D6BB4A72BF}">
      <dgm:prSet/>
      <dgm:spPr/>
      <dgm:t>
        <a:bodyPr/>
        <a:lstStyle/>
        <a:p>
          <a:endParaRPr lang="en-US"/>
        </a:p>
      </dgm:t>
    </dgm:pt>
    <dgm:pt modelId="{F61B2538-5286-42C2-97C8-2E94D41A804E}" type="sibTrans" cxnId="{8AEA5619-5484-4CAF-847E-B5D6BB4A72BF}">
      <dgm:prSet/>
      <dgm:spPr/>
      <dgm:t>
        <a:bodyPr/>
        <a:lstStyle/>
        <a:p>
          <a:endParaRPr lang="en-US"/>
        </a:p>
      </dgm:t>
    </dgm:pt>
    <dgm:pt modelId="{CE5A9299-E636-4CCD-8357-0C037D960849}">
      <dgm:prSet phldrT="[Text]"/>
      <dgm:spPr>
        <a:solidFill>
          <a:schemeClr val="bg1"/>
        </a:solidFill>
      </dgm:spPr>
      <dgm:t>
        <a:bodyPr/>
        <a:lstStyle/>
        <a:p>
          <a:r>
            <a:rPr lang="en-US" b="0" i="0" dirty="0" smtClean="0"/>
            <a:t>Data mining, business intelligence, data visualization, exploratory data analysis</a:t>
          </a:r>
          <a:endParaRPr lang="en-US" dirty="0">
            <a:solidFill>
              <a:schemeClr val="tx1"/>
            </a:solidFill>
          </a:endParaRPr>
        </a:p>
      </dgm:t>
    </dgm:pt>
    <dgm:pt modelId="{9FD7A7D6-46DF-4466-8612-56E255295CB7}" type="parTrans" cxnId="{203DC92D-20A6-4DDF-AF81-A2451DF62564}">
      <dgm:prSet/>
      <dgm:spPr/>
      <dgm:t>
        <a:bodyPr/>
        <a:lstStyle/>
        <a:p>
          <a:endParaRPr lang="en-US"/>
        </a:p>
      </dgm:t>
    </dgm:pt>
    <dgm:pt modelId="{E4235ACF-6FFA-42C8-8C75-E16D14636B38}" type="sibTrans" cxnId="{203DC92D-20A6-4DDF-AF81-A2451DF62564}">
      <dgm:prSet/>
      <dgm:spPr/>
      <dgm:t>
        <a:bodyPr/>
        <a:lstStyle/>
        <a:p>
          <a:endParaRPr lang="en-US"/>
        </a:p>
      </dgm:t>
    </dgm:pt>
    <dgm:pt modelId="{D9F593FB-C8CC-4E25-80B9-2A88957993D1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Precise results’ interpretation</a:t>
          </a:r>
          <a:endParaRPr lang="en-US" b="1" dirty="0">
            <a:solidFill>
              <a:schemeClr val="tx1"/>
            </a:solidFill>
          </a:endParaRPr>
        </a:p>
      </dgm:t>
    </dgm:pt>
    <dgm:pt modelId="{49C179AB-9E9D-49EC-B584-F0501A321220}" type="parTrans" cxnId="{F288467F-938B-40A1-AA4C-6AD10C7EBA16}">
      <dgm:prSet/>
      <dgm:spPr/>
      <dgm:t>
        <a:bodyPr/>
        <a:lstStyle/>
        <a:p>
          <a:endParaRPr lang="en-US"/>
        </a:p>
      </dgm:t>
    </dgm:pt>
    <dgm:pt modelId="{97B1FF94-151B-4731-A16E-28DF4987C7DA}" type="sibTrans" cxnId="{F288467F-938B-40A1-AA4C-6AD10C7EBA16}">
      <dgm:prSet/>
      <dgm:spPr/>
      <dgm:t>
        <a:bodyPr/>
        <a:lstStyle/>
        <a:p>
          <a:endParaRPr lang="en-US"/>
        </a:p>
      </dgm:t>
    </dgm:pt>
    <dgm:pt modelId="{CD684C9A-F503-4377-8553-76F83426B1B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Checking whether they are helpful in meeting initial objectives, </a:t>
          </a:r>
          <a:r>
            <a:rPr lang="en-US" b="0" i="0" dirty="0" smtClean="0"/>
            <a:t>results limiting, or inconclusive</a:t>
          </a:r>
          <a:endParaRPr lang="en-US" dirty="0">
            <a:solidFill>
              <a:schemeClr val="tx1"/>
            </a:solidFill>
          </a:endParaRPr>
        </a:p>
      </dgm:t>
    </dgm:pt>
    <dgm:pt modelId="{ED024E2D-CC83-4EF8-889F-FFE997A24639}" type="parTrans" cxnId="{36D36DB3-FABF-4194-8720-28CC399D2F5F}">
      <dgm:prSet/>
      <dgm:spPr/>
      <dgm:t>
        <a:bodyPr/>
        <a:lstStyle/>
        <a:p>
          <a:endParaRPr lang="en-US"/>
        </a:p>
      </dgm:t>
    </dgm:pt>
    <dgm:pt modelId="{A382E35C-6891-4D72-93D5-49F5ADE9163A}" type="sibTrans" cxnId="{36D36DB3-FABF-4194-8720-28CC399D2F5F}">
      <dgm:prSet/>
      <dgm:spPr/>
      <dgm:t>
        <a:bodyPr/>
        <a:lstStyle/>
        <a:p>
          <a:endParaRPr lang="en-US"/>
        </a:p>
      </dgm:t>
    </dgm:pt>
    <dgm:pt modelId="{8AA40820-258A-4F45-A51C-6B6229E42E85}" type="pres">
      <dgm:prSet presAssocID="{11CC0CE4-E479-40F5-AD8D-30FAB070EB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24EC15-BFBB-41B5-A1DD-25C5F335A14A}" type="pres">
      <dgm:prSet presAssocID="{640ACDFE-0948-4E30-92B6-F2DCE181C356}" presName="composite" presStyleCnt="0"/>
      <dgm:spPr/>
    </dgm:pt>
    <dgm:pt modelId="{73B8641A-A190-499B-86C8-1A4F8CBD37A4}" type="pres">
      <dgm:prSet presAssocID="{640ACDFE-0948-4E30-92B6-F2DCE181C356}" presName="parentText" presStyleLbl="alignNode1" presStyleIdx="0" presStyleCnt="6" custLinFactNeighborY="-17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6E93B-3036-4713-87FA-532A3269A32B}" type="pres">
      <dgm:prSet presAssocID="{640ACDFE-0948-4E30-92B6-F2DCE181C356}" presName="descendantText" presStyleLbl="alignAcc1" presStyleIdx="0" presStyleCnt="6" custLinFactNeighborY="-2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9D7F6-3E90-4485-A812-A9B1DC1CF319}" type="pres">
      <dgm:prSet presAssocID="{8A84141C-2B97-4880-BA58-C6BEBF31B3AE}" presName="sp" presStyleCnt="0"/>
      <dgm:spPr/>
    </dgm:pt>
    <dgm:pt modelId="{28F12296-1BE7-425E-93CB-737BB85EEBAE}" type="pres">
      <dgm:prSet presAssocID="{80E7B092-B465-4302-8A2E-C5250DC138E5}" presName="composite" presStyleCnt="0"/>
      <dgm:spPr/>
    </dgm:pt>
    <dgm:pt modelId="{1EE2A926-DB03-4CA2-9A2A-0DBF4AC62DF2}" type="pres">
      <dgm:prSet presAssocID="{80E7B092-B465-4302-8A2E-C5250DC138E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EA9BD-8210-4AED-B2BB-93E0759EE6DD}" type="pres">
      <dgm:prSet presAssocID="{80E7B092-B465-4302-8A2E-C5250DC138E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0D5D2-6CDF-4249-9FE2-869144482426}" type="pres">
      <dgm:prSet presAssocID="{CD964BD3-D33B-463F-9CAA-131E3412B6E8}" presName="sp" presStyleCnt="0"/>
      <dgm:spPr/>
    </dgm:pt>
    <dgm:pt modelId="{13DABBC0-C382-4682-B730-EE72F3EF5CB1}" type="pres">
      <dgm:prSet presAssocID="{CE1380D1-D5B2-44E6-A4D8-73804F71908B}" presName="composite" presStyleCnt="0"/>
      <dgm:spPr/>
    </dgm:pt>
    <dgm:pt modelId="{EE1809BD-5B3D-4E01-9600-76C618E9BAD3}" type="pres">
      <dgm:prSet presAssocID="{CE1380D1-D5B2-44E6-A4D8-73804F71908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7435C-F3C7-42CD-9ED9-384617B2F277}" type="pres">
      <dgm:prSet presAssocID="{CE1380D1-D5B2-44E6-A4D8-73804F71908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A33FF-0DF0-42A0-BE09-4B2496662924}" type="pres">
      <dgm:prSet presAssocID="{498C9F2A-EBA7-4E1E-89F1-697924C4FFAC}" presName="sp" presStyleCnt="0"/>
      <dgm:spPr/>
    </dgm:pt>
    <dgm:pt modelId="{16F7A35F-0457-43CB-AF2D-DCA28EB61899}" type="pres">
      <dgm:prSet presAssocID="{138EAF3A-3FFE-4C89-9F34-B8DCE377C04A}" presName="composite" presStyleCnt="0"/>
      <dgm:spPr/>
    </dgm:pt>
    <dgm:pt modelId="{ABA45613-43AC-43B1-9347-81AB75877112}" type="pres">
      <dgm:prSet presAssocID="{138EAF3A-3FFE-4C89-9F34-B8DCE377C04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FFBDD-D62C-4DC9-BDAF-FB73C1E49BB3}" type="pres">
      <dgm:prSet presAssocID="{138EAF3A-3FFE-4C89-9F34-B8DCE377C04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8DF9B-EEBC-4499-85D6-91B64A2FC40B}" type="pres">
      <dgm:prSet presAssocID="{5B865AD2-F878-4A80-9CE3-2C9346E66567}" presName="sp" presStyleCnt="0"/>
      <dgm:spPr/>
    </dgm:pt>
    <dgm:pt modelId="{D34EB897-3823-4E05-8253-8BF877A1B5B2}" type="pres">
      <dgm:prSet presAssocID="{F92F5FBB-8398-4C85-806E-1D2F6DCCA51A}" presName="composite" presStyleCnt="0"/>
      <dgm:spPr/>
    </dgm:pt>
    <dgm:pt modelId="{584B1BF8-BE41-4D3D-8643-657133D3FE89}" type="pres">
      <dgm:prSet presAssocID="{F92F5FBB-8398-4C85-806E-1D2F6DCCA51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3316-7ABB-4BAE-864F-16FC37CC1085}" type="pres">
      <dgm:prSet presAssocID="{F92F5FBB-8398-4C85-806E-1D2F6DCCA51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424B8-02B7-4222-8A70-43FFEF6B1CE7}" type="pres">
      <dgm:prSet presAssocID="{CEDCAE1F-CCAF-47FF-810E-A0C87BC21060}" presName="sp" presStyleCnt="0"/>
      <dgm:spPr/>
    </dgm:pt>
    <dgm:pt modelId="{A59421E7-2E59-4333-9A80-5684A42BF428}" type="pres">
      <dgm:prSet presAssocID="{326342A2-7045-4A93-A8F0-14CC472F7A03}" presName="composite" presStyleCnt="0"/>
      <dgm:spPr/>
    </dgm:pt>
    <dgm:pt modelId="{183F0B43-50F2-4017-B6E2-115E580FFDE0}" type="pres">
      <dgm:prSet presAssocID="{326342A2-7045-4A93-A8F0-14CC472F7A03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25F13-CC9F-485D-85B4-3A4B2AFC153D}" type="pres">
      <dgm:prSet presAssocID="{326342A2-7045-4A93-A8F0-14CC472F7A03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1888A-E431-42AC-B53C-2C11613D8F29}" type="presOf" srcId="{DAD3758E-218A-4E39-BED1-3D26E51BFF40}" destId="{A906E93B-3036-4713-87FA-532A3269A32B}" srcOrd="0" destOrd="1" presId="urn:microsoft.com/office/officeart/2005/8/layout/chevron2"/>
    <dgm:cxn modelId="{37045FA9-0C8C-4E3E-89AE-8102C358E8C3}" type="presOf" srcId="{138EAF3A-3FFE-4C89-9F34-B8DCE377C04A}" destId="{ABA45613-43AC-43B1-9347-81AB75877112}" srcOrd="0" destOrd="0" presId="urn:microsoft.com/office/officeart/2005/8/layout/chevron2"/>
    <dgm:cxn modelId="{8AEA5619-5484-4CAF-847E-B5D6BB4A72BF}" srcId="{F92F5FBB-8398-4C85-806E-1D2F6DCCA51A}" destId="{AE92E663-469D-47AD-80D4-AEC95F34DA8E}" srcOrd="0" destOrd="0" parTransId="{BE442702-72A3-4AC3-B483-B6E2ABB26E79}" sibTransId="{F61B2538-5286-42C2-97C8-2E94D41A804E}"/>
    <dgm:cxn modelId="{203DC92D-20A6-4DDF-AF81-A2451DF62564}" srcId="{AE92E663-469D-47AD-80D4-AEC95F34DA8E}" destId="{CE5A9299-E636-4CCD-8357-0C037D960849}" srcOrd="0" destOrd="0" parTransId="{9FD7A7D6-46DF-4466-8612-56E255295CB7}" sibTransId="{E4235ACF-6FFA-42C8-8C75-E16D14636B38}"/>
    <dgm:cxn modelId="{36F4E737-B106-4F0D-828D-7C0A940FFBB4}" type="presOf" srcId="{326342A2-7045-4A93-A8F0-14CC472F7A03}" destId="{183F0B43-50F2-4017-B6E2-115E580FFDE0}" srcOrd="0" destOrd="0" presId="urn:microsoft.com/office/officeart/2005/8/layout/chevron2"/>
    <dgm:cxn modelId="{B54E957C-84CE-4425-B9AB-E8EA4E4326D5}" srcId="{11CC0CE4-E479-40F5-AD8D-30FAB070EBFC}" destId="{326342A2-7045-4A93-A8F0-14CC472F7A03}" srcOrd="5" destOrd="0" parTransId="{6687DDE1-D661-4C63-ADFE-4F1C2162CF0B}" sibTransId="{2467A38D-5060-4766-9E55-45C6203A617D}"/>
    <dgm:cxn modelId="{CFE8A3FA-7654-437D-9C35-6CB6A24F6422}" type="presOf" srcId="{D9F593FB-C8CC-4E25-80B9-2A88957993D1}" destId="{5D425F13-CC9F-485D-85B4-3A4B2AFC153D}" srcOrd="0" destOrd="0" presId="urn:microsoft.com/office/officeart/2005/8/layout/chevron2"/>
    <dgm:cxn modelId="{84650667-0184-4970-935A-BFBE7A37E6C1}" type="presOf" srcId="{80E7B092-B465-4302-8A2E-C5250DC138E5}" destId="{1EE2A926-DB03-4CA2-9A2A-0DBF4AC62DF2}" srcOrd="0" destOrd="0" presId="urn:microsoft.com/office/officeart/2005/8/layout/chevron2"/>
    <dgm:cxn modelId="{DB4BBAAF-C5D5-4420-BA33-CA6D99B0EB80}" type="presOf" srcId="{640ACDFE-0948-4E30-92B6-F2DCE181C356}" destId="{73B8641A-A190-499B-86C8-1A4F8CBD37A4}" srcOrd="0" destOrd="0" presId="urn:microsoft.com/office/officeart/2005/8/layout/chevron2"/>
    <dgm:cxn modelId="{C735B463-84EE-42AF-A773-3C960776F281}" type="presOf" srcId="{2BBA2F06-4467-4CDF-AF18-B0D15C90D63A}" destId="{4127435C-F3C7-42CD-9ED9-384617B2F277}" srcOrd="0" destOrd="0" presId="urn:microsoft.com/office/officeart/2005/8/layout/chevron2"/>
    <dgm:cxn modelId="{65AC73C7-76E3-4279-9178-5C032EAC94EB}" type="presOf" srcId="{F92F5FBB-8398-4C85-806E-1D2F6DCCA51A}" destId="{584B1BF8-BE41-4D3D-8643-657133D3FE89}" srcOrd="0" destOrd="0" presId="urn:microsoft.com/office/officeart/2005/8/layout/chevron2"/>
    <dgm:cxn modelId="{5D77AC92-8846-49C2-B4E6-3F3529D9D758}" type="presOf" srcId="{CD684C9A-F503-4377-8553-76F83426B1BF}" destId="{5D425F13-CC9F-485D-85B4-3A4B2AFC153D}" srcOrd="0" destOrd="1" presId="urn:microsoft.com/office/officeart/2005/8/layout/chevron2"/>
    <dgm:cxn modelId="{2644FD96-18FD-473B-AF1F-918C7A33AC06}" srcId="{138EAF3A-3FFE-4C89-9F34-B8DCE377C04A}" destId="{3BF19560-1B35-4ED5-B423-4300B6494AC5}" srcOrd="0" destOrd="0" parTransId="{EDCAF1E0-6BEE-4D9A-ACE0-85C5B4D53BD5}" sibTransId="{D7CAE24B-1614-42E2-9017-9B997B716789}"/>
    <dgm:cxn modelId="{B1F93F8D-6B62-4631-8731-6C70FC44C4C7}" type="presOf" srcId="{3BF19560-1B35-4ED5-B423-4300B6494AC5}" destId="{CB6FFBDD-D62C-4DC9-BDAF-FB73C1E49BB3}" srcOrd="0" destOrd="0" presId="urn:microsoft.com/office/officeart/2005/8/layout/chevron2"/>
    <dgm:cxn modelId="{6288DF21-CC03-4C8F-A7B7-A9563EE66A98}" type="presOf" srcId="{0C91F83D-249A-4E15-B863-A40D1748BB13}" destId="{A906E93B-3036-4713-87FA-532A3269A32B}" srcOrd="0" destOrd="0" presId="urn:microsoft.com/office/officeart/2005/8/layout/chevron2"/>
    <dgm:cxn modelId="{4E14F7E6-FA13-4D23-8478-7F5D4E6FF2A8}" type="presOf" srcId="{647F86AB-84FC-482B-97CB-B7EC0D70F090}" destId="{B7DEA9BD-8210-4AED-B2BB-93E0759EE6DD}" srcOrd="0" destOrd="0" presId="urn:microsoft.com/office/officeart/2005/8/layout/chevron2"/>
    <dgm:cxn modelId="{67905B06-7BD5-44C8-8F9A-D1FE6E54FA4E}" srcId="{2BBA2F06-4467-4CDF-AF18-B0D15C90D63A}" destId="{E02AFE6E-7991-4AA5-B2A5-3E1B676990B3}" srcOrd="0" destOrd="0" parTransId="{8A6C9985-46EF-4D2E-9FB2-8E4F74BE6829}" sibTransId="{AEC501B0-DBBB-459D-BB01-DB69F2B0163C}"/>
    <dgm:cxn modelId="{4031FD89-B296-43B5-B321-737C932B1E14}" type="presOf" srcId="{10D4D05B-7FC0-4602-AC68-C4CC48CB5689}" destId="{CB6FFBDD-D62C-4DC9-BDAF-FB73C1E49BB3}" srcOrd="0" destOrd="1" presId="urn:microsoft.com/office/officeart/2005/8/layout/chevron2"/>
    <dgm:cxn modelId="{40D87DF2-AF87-4A65-9906-9B7326ACBCF7}" srcId="{11CC0CE4-E479-40F5-AD8D-30FAB070EBFC}" destId="{80E7B092-B465-4302-8A2E-C5250DC138E5}" srcOrd="1" destOrd="0" parTransId="{4D0F0ABC-A73C-42F5-9F10-1F34310C97B9}" sibTransId="{CD964BD3-D33B-463F-9CAA-131E3412B6E8}"/>
    <dgm:cxn modelId="{36D36DB3-FABF-4194-8720-28CC399D2F5F}" srcId="{D9F593FB-C8CC-4E25-80B9-2A88957993D1}" destId="{CD684C9A-F503-4377-8553-76F83426B1BF}" srcOrd="0" destOrd="0" parTransId="{ED024E2D-CC83-4EF8-889F-FFE997A24639}" sibTransId="{A382E35C-6891-4D72-93D5-49F5ADE9163A}"/>
    <dgm:cxn modelId="{3D41BA62-5295-4823-B2C4-0B9DFF3AA124}" type="presOf" srcId="{AE92E663-469D-47AD-80D4-AEC95F34DA8E}" destId="{3AA93316-7ABB-4BAE-864F-16FC37CC1085}" srcOrd="0" destOrd="0" presId="urn:microsoft.com/office/officeart/2005/8/layout/chevron2"/>
    <dgm:cxn modelId="{F288467F-938B-40A1-AA4C-6AD10C7EBA16}" srcId="{326342A2-7045-4A93-A8F0-14CC472F7A03}" destId="{D9F593FB-C8CC-4E25-80B9-2A88957993D1}" srcOrd="0" destOrd="0" parTransId="{49C179AB-9E9D-49EC-B584-F0501A321220}" sibTransId="{97B1FF94-151B-4731-A16E-28DF4987C7DA}"/>
    <dgm:cxn modelId="{5B6CB9BE-7213-4F0B-875A-21809A51DBBB}" type="presOf" srcId="{E02AFE6E-7991-4AA5-B2A5-3E1B676990B3}" destId="{4127435C-F3C7-42CD-9ED9-384617B2F277}" srcOrd="0" destOrd="1" presId="urn:microsoft.com/office/officeart/2005/8/layout/chevron2"/>
    <dgm:cxn modelId="{FFBA8F85-640A-45AA-8DC1-4BCF760E0428}" srcId="{11CC0CE4-E479-40F5-AD8D-30FAB070EBFC}" destId="{F92F5FBB-8398-4C85-806E-1D2F6DCCA51A}" srcOrd="4" destOrd="0" parTransId="{78C55636-6CBA-4D57-A3D5-B8BF7CDFD24F}" sibTransId="{CEDCAE1F-CCAF-47FF-810E-A0C87BC21060}"/>
    <dgm:cxn modelId="{A57F6C4D-0915-44F5-B508-AC7B2CAE11DE}" srcId="{11CC0CE4-E479-40F5-AD8D-30FAB070EBFC}" destId="{CE1380D1-D5B2-44E6-A4D8-73804F71908B}" srcOrd="2" destOrd="0" parTransId="{1AFBC1B3-297E-455D-96B6-DCA105E41C55}" sibTransId="{498C9F2A-EBA7-4E1E-89F1-697924C4FFAC}"/>
    <dgm:cxn modelId="{13C5C265-622B-4ED2-AA63-063F6E7A8E41}" srcId="{3BF19560-1B35-4ED5-B423-4300B6494AC5}" destId="{10D4D05B-7FC0-4602-AC68-C4CC48CB5689}" srcOrd="0" destOrd="0" parTransId="{E17BA8BC-AD6C-4973-9323-D9FD9055757C}" sibTransId="{0AA17F81-3F05-4D4E-BFA0-3686911CF995}"/>
    <dgm:cxn modelId="{AB3ED63E-7A52-4C68-8EE9-DA5ABF1DF8B8}" srcId="{11CC0CE4-E479-40F5-AD8D-30FAB070EBFC}" destId="{640ACDFE-0948-4E30-92B6-F2DCE181C356}" srcOrd="0" destOrd="0" parTransId="{9C6311C1-ED70-4E6D-B84A-9D6DF63F89E5}" sibTransId="{8A84141C-2B97-4880-BA58-C6BEBF31B3AE}"/>
    <dgm:cxn modelId="{539637A6-C4BC-4DE1-AF9A-293C9492C2CD}" type="presOf" srcId="{CE5A9299-E636-4CCD-8357-0C037D960849}" destId="{3AA93316-7ABB-4BAE-864F-16FC37CC1085}" srcOrd="0" destOrd="1" presId="urn:microsoft.com/office/officeart/2005/8/layout/chevron2"/>
    <dgm:cxn modelId="{2A3BF602-E97D-4EB4-88F5-F0F4371B9C93}" srcId="{80E7B092-B465-4302-8A2E-C5250DC138E5}" destId="{647F86AB-84FC-482B-97CB-B7EC0D70F090}" srcOrd="0" destOrd="0" parTransId="{05E3B3BE-2485-48D5-9EE1-37B913E4EBFE}" sibTransId="{E392AF77-334E-40A2-8890-DA3A3C7DE4EC}"/>
    <dgm:cxn modelId="{5BD44919-5FBB-4D2D-A83F-6A7528EED3A6}" type="presOf" srcId="{11CC0CE4-E479-40F5-AD8D-30FAB070EBFC}" destId="{8AA40820-258A-4F45-A51C-6B6229E42E85}" srcOrd="0" destOrd="0" presId="urn:microsoft.com/office/officeart/2005/8/layout/chevron2"/>
    <dgm:cxn modelId="{D8D9378B-EEA0-4F16-B7BD-9FE54260D6A3}" srcId="{647F86AB-84FC-482B-97CB-B7EC0D70F090}" destId="{97F4B277-4349-429F-B6A7-EA17F9D2A56E}" srcOrd="0" destOrd="0" parTransId="{B07DA89B-2306-4638-9DD5-76722E81C17C}" sibTransId="{93980BAF-061C-4AA8-8A72-6FE4081C5BE6}"/>
    <dgm:cxn modelId="{013B56B3-982E-4D1F-91DD-AB1ECCEC6945}" srcId="{CE1380D1-D5B2-44E6-A4D8-73804F71908B}" destId="{2BBA2F06-4467-4CDF-AF18-B0D15C90D63A}" srcOrd="0" destOrd="0" parTransId="{F0FB7192-9D0D-472D-A29D-F3A5D468B05F}" sibTransId="{669150D3-8C83-486E-BC84-9C45254C77F1}"/>
    <dgm:cxn modelId="{3319EC5C-9705-42D4-AB1F-B495295DF708}" type="presOf" srcId="{97F4B277-4349-429F-B6A7-EA17F9D2A56E}" destId="{B7DEA9BD-8210-4AED-B2BB-93E0759EE6DD}" srcOrd="0" destOrd="1" presId="urn:microsoft.com/office/officeart/2005/8/layout/chevron2"/>
    <dgm:cxn modelId="{258CA423-14AE-46A9-A016-D994E980554D}" srcId="{640ACDFE-0948-4E30-92B6-F2DCE181C356}" destId="{0C91F83D-249A-4E15-B863-A40D1748BB13}" srcOrd="0" destOrd="0" parTransId="{29C30001-C3C2-459F-9ED3-F7B742A9A5F9}" sibTransId="{3D697204-38E1-4526-88AD-BDC7C800A54E}"/>
    <dgm:cxn modelId="{0CF09844-CAC9-4DAB-B768-C726D1E809DC}" type="presOf" srcId="{CE1380D1-D5B2-44E6-A4D8-73804F71908B}" destId="{EE1809BD-5B3D-4E01-9600-76C618E9BAD3}" srcOrd="0" destOrd="0" presId="urn:microsoft.com/office/officeart/2005/8/layout/chevron2"/>
    <dgm:cxn modelId="{9A42C35B-BF5B-4A63-9B1E-E5A32593E28F}" srcId="{11CC0CE4-E479-40F5-AD8D-30FAB070EBFC}" destId="{138EAF3A-3FFE-4C89-9F34-B8DCE377C04A}" srcOrd="3" destOrd="0" parTransId="{426CD5AB-27F9-4FC6-9515-8251B26AFF86}" sibTransId="{5B865AD2-F878-4A80-9CE3-2C9346E66567}"/>
    <dgm:cxn modelId="{BE65AA6E-15D1-4901-96BE-DEB206BC0B4F}" srcId="{0C91F83D-249A-4E15-B863-A40D1748BB13}" destId="{DAD3758E-218A-4E39-BED1-3D26E51BFF40}" srcOrd="0" destOrd="0" parTransId="{833E2832-E9BB-4D6E-904E-51DA14E2214C}" sibTransId="{9E57B8C1-9A74-4B53-B8BF-E6BB70376E08}"/>
    <dgm:cxn modelId="{739C33F9-8840-4F0A-BDD4-C38CDE9AEF93}" type="presParOf" srcId="{8AA40820-258A-4F45-A51C-6B6229E42E85}" destId="{4424EC15-BFBB-41B5-A1DD-25C5F335A14A}" srcOrd="0" destOrd="0" presId="urn:microsoft.com/office/officeart/2005/8/layout/chevron2"/>
    <dgm:cxn modelId="{AE21B5D9-66BA-43AF-BCB6-7718FF9E1057}" type="presParOf" srcId="{4424EC15-BFBB-41B5-A1DD-25C5F335A14A}" destId="{73B8641A-A190-499B-86C8-1A4F8CBD37A4}" srcOrd="0" destOrd="0" presId="urn:microsoft.com/office/officeart/2005/8/layout/chevron2"/>
    <dgm:cxn modelId="{7B5F6E93-DC22-4A63-87EB-238ED85F45DE}" type="presParOf" srcId="{4424EC15-BFBB-41B5-A1DD-25C5F335A14A}" destId="{A906E93B-3036-4713-87FA-532A3269A32B}" srcOrd="1" destOrd="0" presId="urn:microsoft.com/office/officeart/2005/8/layout/chevron2"/>
    <dgm:cxn modelId="{A9DE274B-4CA6-4E71-9F7B-F37F4526CF5D}" type="presParOf" srcId="{8AA40820-258A-4F45-A51C-6B6229E42E85}" destId="{2719D7F6-3E90-4485-A812-A9B1DC1CF319}" srcOrd="1" destOrd="0" presId="urn:microsoft.com/office/officeart/2005/8/layout/chevron2"/>
    <dgm:cxn modelId="{97B6E5BB-A208-448B-A811-A8836BE699AE}" type="presParOf" srcId="{8AA40820-258A-4F45-A51C-6B6229E42E85}" destId="{28F12296-1BE7-425E-93CB-737BB85EEBAE}" srcOrd="2" destOrd="0" presId="urn:microsoft.com/office/officeart/2005/8/layout/chevron2"/>
    <dgm:cxn modelId="{6E6628AB-411A-42C1-8953-489F91D1644C}" type="presParOf" srcId="{28F12296-1BE7-425E-93CB-737BB85EEBAE}" destId="{1EE2A926-DB03-4CA2-9A2A-0DBF4AC62DF2}" srcOrd="0" destOrd="0" presId="urn:microsoft.com/office/officeart/2005/8/layout/chevron2"/>
    <dgm:cxn modelId="{198F75DE-787A-4AEF-A955-7017C3970633}" type="presParOf" srcId="{28F12296-1BE7-425E-93CB-737BB85EEBAE}" destId="{B7DEA9BD-8210-4AED-B2BB-93E0759EE6DD}" srcOrd="1" destOrd="0" presId="urn:microsoft.com/office/officeart/2005/8/layout/chevron2"/>
    <dgm:cxn modelId="{236C8AF9-D571-4888-8ADC-288127D75083}" type="presParOf" srcId="{8AA40820-258A-4F45-A51C-6B6229E42E85}" destId="{4020D5D2-6CDF-4249-9FE2-869144482426}" srcOrd="3" destOrd="0" presId="urn:microsoft.com/office/officeart/2005/8/layout/chevron2"/>
    <dgm:cxn modelId="{08FDBF08-84D8-444A-8728-338A29BEE5D8}" type="presParOf" srcId="{8AA40820-258A-4F45-A51C-6B6229E42E85}" destId="{13DABBC0-C382-4682-B730-EE72F3EF5CB1}" srcOrd="4" destOrd="0" presId="urn:microsoft.com/office/officeart/2005/8/layout/chevron2"/>
    <dgm:cxn modelId="{C3AA68F0-4BCA-4B97-AD0A-01F77EB0242D}" type="presParOf" srcId="{13DABBC0-C382-4682-B730-EE72F3EF5CB1}" destId="{EE1809BD-5B3D-4E01-9600-76C618E9BAD3}" srcOrd="0" destOrd="0" presId="urn:microsoft.com/office/officeart/2005/8/layout/chevron2"/>
    <dgm:cxn modelId="{A3475478-BE27-4946-8BC0-191D18CBD0B9}" type="presParOf" srcId="{13DABBC0-C382-4682-B730-EE72F3EF5CB1}" destId="{4127435C-F3C7-42CD-9ED9-384617B2F277}" srcOrd="1" destOrd="0" presId="urn:microsoft.com/office/officeart/2005/8/layout/chevron2"/>
    <dgm:cxn modelId="{1F3664B4-428D-4F0B-97C9-61FE3693E77C}" type="presParOf" srcId="{8AA40820-258A-4F45-A51C-6B6229E42E85}" destId="{AF9A33FF-0DF0-42A0-BE09-4B2496662924}" srcOrd="5" destOrd="0" presId="urn:microsoft.com/office/officeart/2005/8/layout/chevron2"/>
    <dgm:cxn modelId="{787B1D3C-35B8-4AA3-84AD-772A569B46F2}" type="presParOf" srcId="{8AA40820-258A-4F45-A51C-6B6229E42E85}" destId="{16F7A35F-0457-43CB-AF2D-DCA28EB61899}" srcOrd="6" destOrd="0" presId="urn:microsoft.com/office/officeart/2005/8/layout/chevron2"/>
    <dgm:cxn modelId="{11D71CD9-C6E4-4DC1-9C99-2F98E6D1A30A}" type="presParOf" srcId="{16F7A35F-0457-43CB-AF2D-DCA28EB61899}" destId="{ABA45613-43AC-43B1-9347-81AB75877112}" srcOrd="0" destOrd="0" presId="urn:microsoft.com/office/officeart/2005/8/layout/chevron2"/>
    <dgm:cxn modelId="{3D6FDB9C-EABB-4956-8E6E-C824485DC068}" type="presParOf" srcId="{16F7A35F-0457-43CB-AF2D-DCA28EB61899}" destId="{CB6FFBDD-D62C-4DC9-BDAF-FB73C1E49BB3}" srcOrd="1" destOrd="0" presId="urn:microsoft.com/office/officeart/2005/8/layout/chevron2"/>
    <dgm:cxn modelId="{C6C2DEED-260E-4B7A-855E-C35138C988AA}" type="presParOf" srcId="{8AA40820-258A-4F45-A51C-6B6229E42E85}" destId="{3C48DF9B-EEBC-4499-85D6-91B64A2FC40B}" srcOrd="7" destOrd="0" presId="urn:microsoft.com/office/officeart/2005/8/layout/chevron2"/>
    <dgm:cxn modelId="{CEF36461-64EC-4D8E-85DE-CA704016D64D}" type="presParOf" srcId="{8AA40820-258A-4F45-A51C-6B6229E42E85}" destId="{D34EB897-3823-4E05-8253-8BF877A1B5B2}" srcOrd="8" destOrd="0" presId="urn:microsoft.com/office/officeart/2005/8/layout/chevron2"/>
    <dgm:cxn modelId="{CC981B03-DA62-4026-88D3-C184A81E53DC}" type="presParOf" srcId="{D34EB897-3823-4E05-8253-8BF877A1B5B2}" destId="{584B1BF8-BE41-4D3D-8643-657133D3FE89}" srcOrd="0" destOrd="0" presId="urn:microsoft.com/office/officeart/2005/8/layout/chevron2"/>
    <dgm:cxn modelId="{184886F2-3ADF-444E-B62A-C98327088B9E}" type="presParOf" srcId="{D34EB897-3823-4E05-8253-8BF877A1B5B2}" destId="{3AA93316-7ABB-4BAE-864F-16FC37CC1085}" srcOrd="1" destOrd="0" presId="urn:microsoft.com/office/officeart/2005/8/layout/chevron2"/>
    <dgm:cxn modelId="{670170A2-E5CE-484A-9BEC-6FD5BA973164}" type="presParOf" srcId="{8AA40820-258A-4F45-A51C-6B6229E42E85}" destId="{832424B8-02B7-4222-8A70-43FFEF6B1CE7}" srcOrd="9" destOrd="0" presId="urn:microsoft.com/office/officeart/2005/8/layout/chevron2"/>
    <dgm:cxn modelId="{9AEE5022-7BB3-4620-8FDB-0E6B95C7EF74}" type="presParOf" srcId="{8AA40820-258A-4F45-A51C-6B6229E42E85}" destId="{A59421E7-2E59-4333-9A80-5684A42BF428}" srcOrd="10" destOrd="0" presId="urn:microsoft.com/office/officeart/2005/8/layout/chevron2"/>
    <dgm:cxn modelId="{48685902-8B77-4B2B-B821-A49129F79DF4}" type="presParOf" srcId="{A59421E7-2E59-4333-9A80-5684A42BF428}" destId="{183F0B43-50F2-4017-B6E2-115E580FFDE0}" srcOrd="0" destOrd="0" presId="urn:microsoft.com/office/officeart/2005/8/layout/chevron2"/>
    <dgm:cxn modelId="{6A664C5F-E3EC-48C9-9725-2B35681ACD48}" type="presParOf" srcId="{A59421E7-2E59-4333-9A80-5684A42BF428}" destId="{5D425F13-CC9F-485D-85B4-3A4B2AFC15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641A-A190-499B-86C8-1A4F8CBD37A4}">
      <dsp:nvSpPr>
        <dsp:cNvPr id="0" name=""/>
        <dsp:cNvSpPr/>
      </dsp:nvSpPr>
      <dsp:spPr>
        <a:xfrm rot="5400000">
          <a:off x="-183337" y="183337"/>
          <a:ext cx="1222250" cy="855575"/>
        </a:xfrm>
        <a:prstGeom prst="chevron">
          <a:avLst/>
        </a:prstGeom>
        <a:solidFill>
          <a:srgbClr val="D595F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1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427788"/>
        <a:ext cx="855575" cy="366675"/>
      </dsp:txXfrm>
    </dsp:sp>
    <dsp:sp modelId="{A906E93B-3036-4713-87FA-532A3269A32B}">
      <dsp:nvSpPr>
        <dsp:cNvPr id="0" name=""/>
        <dsp:cNvSpPr/>
      </dsp:nvSpPr>
      <dsp:spPr>
        <a:xfrm rot="5400000">
          <a:off x="5091506" y="-4235930"/>
          <a:ext cx="794463" cy="9266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Goals setting 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Vital, understandable, simple, short, and measurable goals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38782"/>
        <a:ext cx="9227542" cy="716899"/>
      </dsp:txXfrm>
    </dsp:sp>
    <dsp:sp modelId="{1EE2A926-DB03-4CA2-9A2A-0DBF4AC62DF2}">
      <dsp:nvSpPr>
        <dsp:cNvPr id="0" name=""/>
        <dsp:cNvSpPr/>
      </dsp:nvSpPr>
      <dsp:spPr>
        <a:xfrm rot="5400000">
          <a:off x="-183337" y="1311041"/>
          <a:ext cx="1222250" cy="855575"/>
        </a:xfrm>
        <a:prstGeom prst="chevron">
          <a:avLst/>
        </a:prstGeom>
        <a:solidFill>
          <a:srgbClr val="79FE7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2 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1555492"/>
        <a:ext cx="855575" cy="366675"/>
      </dsp:txXfrm>
    </dsp:sp>
    <dsp:sp modelId="{B7DEA9BD-8210-4AED-B2BB-93E0759EE6DD}">
      <dsp:nvSpPr>
        <dsp:cNvPr id="0" name=""/>
        <dsp:cNvSpPr/>
      </dsp:nvSpPr>
      <dsp:spPr>
        <a:xfrm rot="5400000">
          <a:off x="5091506" y="-3108227"/>
          <a:ext cx="794463" cy="92663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Setting priorities for measurements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Decide what to measuring, and what methods to use for measure it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1166485"/>
        <a:ext cx="9227542" cy="716899"/>
      </dsp:txXfrm>
    </dsp:sp>
    <dsp:sp modelId="{EE1809BD-5B3D-4E01-9600-76C618E9BAD3}">
      <dsp:nvSpPr>
        <dsp:cNvPr id="0" name=""/>
        <dsp:cNvSpPr/>
      </dsp:nvSpPr>
      <dsp:spPr>
        <a:xfrm rot="5400000">
          <a:off x="-183337" y="2437821"/>
          <a:ext cx="1222250" cy="855575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3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2682272"/>
        <a:ext cx="855575" cy="366675"/>
      </dsp:txXfrm>
    </dsp:sp>
    <dsp:sp modelId="{4127435C-F3C7-42CD-9ED9-384617B2F277}">
      <dsp:nvSpPr>
        <dsp:cNvPr id="0" name=""/>
        <dsp:cNvSpPr/>
      </dsp:nvSpPr>
      <dsp:spPr>
        <a:xfrm rot="5400000">
          <a:off x="5091506" y="-1981446"/>
          <a:ext cx="794463" cy="92663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Data gathering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Available datasets, recording/generating data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2293266"/>
        <a:ext cx="9227542" cy="716899"/>
      </dsp:txXfrm>
    </dsp:sp>
    <dsp:sp modelId="{ABA45613-43AC-43B1-9347-81AB75877112}">
      <dsp:nvSpPr>
        <dsp:cNvPr id="0" name=""/>
        <dsp:cNvSpPr/>
      </dsp:nvSpPr>
      <dsp:spPr>
        <a:xfrm rot="5400000">
          <a:off x="-183337" y="3564602"/>
          <a:ext cx="1222250" cy="855575"/>
        </a:xfrm>
        <a:prstGeom prst="chevron">
          <a:avLst/>
        </a:prstGeom>
        <a:solidFill>
          <a:srgbClr val="FFD96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3809053"/>
        <a:ext cx="855575" cy="366675"/>
      </dsp:txXfrm>
    </dsp:sp>
    <dsp:sp modelId="{CB6FFBDD-D62C-4DC9-BDAF-FB73C1E49BB3}">
      <dsp:nvSpPr>
        <dsp:cNvPr id="0" name=""/>
        <dsp:cNvSpPr/>
      </dsp:nvSpPr>
      <dsp:spPr>
        <a:xfrm rot="5400000">
          <a:off x="5091506" y="-854665"/>
          <a:ext cx="794463" cy="92663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Data cleansing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Outlier rejection, missing values interpolation, data structuring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3420047"/>
        <a:ext cx="9227542" cy="716899"/>
      </dsp:txXfrm>
    </dsp:sp>
    <dsp:sp modelId="{584B1BF8-BE41-4D3D-8643-657133D3FE89}">
      <dsp:nvSpPr>
        <dsp:cNvPr id="0" name=""/>
        <dsp:cNvSpPr/>
      </dsp:nvSpPr>
      <dsp:spPr>
        <a:xfrm rot="5400000">
          <a:off x="-183337" y="4691383"/>
          <a:ext cx="1222250" cy="855575"/>
        </a:xfrm>
        <a:prstGeom prst="chevron">
          <a:avLst/>
        </a:prstGeom>
        <a:solidFill>
          <a:srgbClr val="FDC4B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5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4935834"/>
        <a:ext cx="855575" cy="366675"/>
      </dsp:txXfrm>
    </dsp:sp>
    <dsp:sp modelId="{3AA93316-7ABB-4BAE-864F-16FC37CC1085}">
      <dsp:nvSpPr>
        <dsp:cNvPr id="0" name=""/>
        <dsp:cNvSpPr/>
      </dsp:nvSpPr>
      <dsp:spPr>
        <a:xfrm rot="5400000">
          <a:off x="5091506" y="272114"/>
          <a:ext cx="794463" cy="92663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Data analysis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Data mining, business intelligence, data visualization, exploratory data analysis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4546826"/>
        <a:ext cx="9227542" cy="716899"/>
      </dsp:txXfrm>
    </dsp:sp>
    <dsp:sp modelId="{183F0B43-50F2-4017-B6E2-115E580FFDE0}">
      <dsp:nvSpPr>
        <dsp:cNvPr id="0" name=""/>
        <dsp:cNvSpPr/>
      </dsp:nvSpPr>
      <dsp:spPr>
        <a:xfrm rot="5400000">
          <a:off x="-183337" y="5818163"/>
          <a:ext cx="1222250" cy="8555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6</a:t>
          </a:r>
          <a:endParaRPr lang="en-US" sz="2400" kern="1200" dirty="0">
            <a:solidFill>
              <a:schemeClr val="tx1"/>
            </a:solidFill>
          </a:endParaRPr>
        </a:p>
      </dsp:txBody>
      <dsp:txXfrm rot="-5400000">
        <a:off x="1" y="6062614"/>
        <a:ext cx="855575" cy="366675"/>
      </dsp:txXfrm>
    </dsp:sp>
    <dsp:sp modelId="{5D425F13-CC9F-485D-85B4-3A4B2AFC153D}">
      <dsp:nvSpPr>
        <dsp:cNvPr id="0" name=""/>
        <dsp:cNvSpPr/>
      </dsp:nvSpPr>
      <dsp:spPr>
        <a:xfrm rot="5400000">
          <a:off x="5091506" y="1398895"/>
          <a:ext cx="794463" cy="92663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chemeClr val="tx1"/>
              </a:solidFill>
            </a:rPr>
            <a:t>Precise results’ interpretation</a:t>
          </a:r>
          <a:endParaRPr lang="en-US" sz="1700" b="1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/>
              </a:solidFill>
            </a:rPr>
            <a:t>Checking whether they are helpful in meeting initial objectives, </a:t>
          </a:r>
          <a:r>
            <a:rPr lang="en-US" sz="1700" b="0" i="0" kern="1200" dirty="0" smtClean="0"/>
            <a:t>results limiting, or inconclusive</a:t>
          </a:r>
          <a:endParaRPr lang="en-US" sz="1700" kern="1200" dirty="0">
            <a:solidFill>
              <a:schemeClr val="tx1"/>
            </a:solidFill>
          </a:endParaRPr>
        </a:p>
      </dsp:txBody>
      <dsp:txXfrm rot="-5400000">
        <a:off x="855576" y="5673607"/>
        <a:ext cx="9227542" cy="71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6737-5F74-432C-86BD-472A501AD6D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9390-0260-4C1C-A8FC-050BCEE6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what-is-data-visualization-and-why-is-it-importa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900" y="37084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 Analytics</a:t>
            </a:r>
            <a:endParaRPr lang="en-US" sz="96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0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27000"/>
            <a:ext cx="2222500" cy="1389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4800" y="436810"/>
            <a:ext cx="389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Advanced Excel</a:t>
            </a:r>
            <a:endParaRPr lang="en-US" sz="4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433723"/>
            <a:ext cx="1232555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MS-EXCEL is a part of Microsoft Office suite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It is an electronic spreadsheet with numerous rows and columns, used for organizing data,</a:t>
            </a:r>
          </a:p>
          <a:p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graphically representing data(s), and performing different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 It consists of 1048576 rows and 16384 columns, a row and column together make a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 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Each cell has an address defined by column name and row number example A1, D2, etc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Microsoft Excel is a software application designed for creating tables to input and organize data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It provides a user-friendly way to analyze and work with data. 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The skill ceiling is high, which means that you can do more advanced things as you become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Excel organizes data in columns and rows and allows you to do mathematical functions.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It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runs on Windows, </a:t>
            </a:r>
            <a:r>
              <a:rPr lang="en-US" sz="2200" b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macOS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Android and iOS.</a:t>
            </a:r>
          </a:p>
        </p:txBody>
      </p:sp>
    </p:spTree>
    <p:extLst>
      <p:ext uri="{BB962C8B-B14F-4D97-AF65-F5344CB8AC3E}">
        <p14:creationId xmlns:p14="http://schemas.microsoft.com/office/powerpoint/2010/main" val="223001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8253" y="2535535"/>
            <a:ext cx="79961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 YOU</a:t>
            </a:r>
            <a:endParaRPr 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09997" y="447188"/>
            <a:ext cx="7524003" cy="97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9997" y="2222287"/>
            <a:ext cx="7524003" cy="3636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Data Analytics Definition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Steps of Data Analytics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Types of Data Analytics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Subsets of Data Analytics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Applications of Data Analytics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Concluding Remarks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9997" y="447188"/>
            <a:ext cx="7524003" cy="970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Data Analytics?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9997" y="2133387"/>
            <a:ext cx="7524003" cy="363651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Analytics is the use of: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 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 technology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Statistical analysis 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Quantitative methods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Mathematical or computer-based models 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help managers: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Gain improved insight about their business operations</a:t>
            </a:r>
          </a:p>
          <a:p>
            <a:pPr lvl="1"/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Make better, fact-based decisions.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08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715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530351"/>
              </p:ext>
            </p:extLst>
          </p:nvPr>
        </p:nvGraphicFramePr>
        <p:xfrm>
          <a:off x="1028700" y="0"/>
          <a:ext cx="101219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5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123" y="348734"/>
            <a:ext cx="29482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ko-KR" sz="6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ython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66" y="348734"/>
            <a:ext cx="1431505" cy="13843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0082" y="1822450"/>
            <a:ext cx="7885112" cy="4568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Object oriented language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Interpreted language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Supports dynamic data type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Independent from platforms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Focused on development time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Simple and easy grammar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High-level internal object data types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Automatic memory management</a:t>
            </a:r>
          </a:p>
          <a:p>
            <a:pPr>
              <a:lnSpc>
                <a:spcPct val="80000"/>
              </a:lnSpc>
            </a:pPr>
            <a:r>
              <a:rPr lang="en-US" altLang="ko-KR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굴림" pitchFamily="34" charset="-127"/>
              </a:rPr>
              <a:t>It’s free (open source)</a:t>
            </a:r>
            <a:endParaRPr lang="en-US" altLang="ko-KR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61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2180759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MySQL is a very popular, open source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MySQL databases are relational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Very fast performance and reliable.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MySQL is compatible with standard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Free (much cheaper than Oracle!)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Each student can install MySQL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Multi-user access to a number of databases offered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Easy to use Shell for creating tables, querying tables,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Easy to use with Java JDBC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MySQL is frequently used by PHP and Perl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Commercial version of MySQL is also provided (including technical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Works on many different platforms</a:t>
            </a:r>
            <a:endParaRPr lang="en-US" sz="25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0"/>
            <a:ext cx="2857500" cy="1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"/>
            <a:ext cx="3674114" cy="1511300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2400" y="1879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2399031"/>
            <a:ext cx="1184862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Power BI is a Data Visualization and Business Intelligence tool that converts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from different data sources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interactive dashboards and BI reports. </a:t>
            </a:r>
            <a:endParaRPr lang="en-US" sz="25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Power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 suite provides multiple software, connector, and services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Power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 desktop, Power BI service based on </a:t>
            </a:r>
            <a:r>
              <a:rPr lang="en-US" sz="2500" b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Saas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and mobile Power BI apps </a:t>
            </a:r>
          </a:p>
          <a:p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available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for different platforms. </a:t>
            </a:r>
            <a:endParaRPr lang="en-US" sz="25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These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set of services are used by business users to consume data and build BI </a:t>
            </a:r>
            <a:endParaRPr lang="en-US" sz="25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Power BI desktop app is used to create reports, while Power BI Services (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  <a:p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as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 Service - SaaS) is used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publish the </a:t>
            </a: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Power </a:t>
            </a:r>
            <a:r>
              <a:rPr lang="en-US" sz="2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 mobile app is used to view the reports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179049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6" y="146346"/>
            <a:ext cx="1893264" cy="1441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00" y="2372816"/>
            <a:ext cx="123312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It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easily helps in capturing audiences’ attention because of its interactive clickable elements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sz="2200" b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colours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images,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videos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etc. making the presentation more memorable.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Users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can delve further into </a:t>
            </a:r>
            <a:r>
              <a:rPr lang="en-US" sz="2200" b="1" u="sng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data visualization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s, charts, and graphs in interactive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slideshows</a:t>
            </a: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for data-driven presentations.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acquire deeper insights, they might filter data or zoom in on particular data points.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Interactive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slideshows possess features like surveys and quizzes to collect feedback and gauge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audience comprehension in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real-time, which can be useful for training or instructional purposes.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Presenters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can adapt their information to their audience’s demands by using interactive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slideshows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. Users can take their own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route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through the content by concentrating on the </a:t>
            </a:r>
            <a:endParaRPr lang="en-US" sz="2200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subjects </a:t>
            </a:r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that are most interesting or important to them,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creating a more individualized </a:t>
            </a:r>
          </a:p>
          <a:p>
            <a:pPr fontAlgn="base"/>
            <a:r>
              <a:rPr lang="en-US" sz="22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experience.</a:t>
            </a:r>
          </a:p>
          <a:p>
            <a:endParaRPr lang="en-US" sz="22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81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굴림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2024-05-29T06:55:26Z</dcterms:created>
  <dcterms:modified xsi:type="dcterms:W3CDTF">2024-05-29T11:22:27Z</dcterms:modified>
</cp:coreProperties>
</file>