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b="1" dirty="0" smtClean="0"/>
              <a:t>Venues Data Analysis of </a:t>
            </a:r>
            <a:r>
              <a:rPr lang="en-US" b="1" dirty="0" err="1" smtClean="0"/>
              <a:t>Pune</a:t>
            </a:r>
            <a:r>
              <a:rPr lang="en-US" b="1" dirty="0" smtClean="0"/>
              <a:t> City</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normAutofit fontScale="92500"/>
          </a:bodyPr>
          <a:lstStyle/>
          <a:p>
            <a:r>
              <a:rPr lang="en-US" sz="2600" dirty="0" smtClean="0"/>
              <a:t>This is the era of </a:t>
            </a:r>
            <a:r>
              <a:rPr lang="en-US" sz="2600" dirty="0" smtClean="0"/>
              <a:t>industrial </a:t>
            </a:r>
            <a:r>
              <a:rPr lang="en-US" sz="2600" dirty="0" smtClean="0"/>
              <a:t>revolution 4.0 where world has come together due to </a:t>
            </a:r>
            <a:r>
              <a:rPr lang="en-US" sz="2600" dirty="0" smtClean="0"/>
              <a:t>Globalization</a:t>
            </a:r>
            <a:r>
              <a:rPr lang="en-US" sz="2600" dirty="0" smtClean="0"/>
              <a:t>. IT sector is one of the pillars of </a:t>
            </a:r>
            <a:r>
              <a:rPr lang="en-US" sz="2600" dirty="0" smtClean="0"/>
              <a:t>globalization</a:t>
            </a:r>
            <a:r>
              <a:rPr lang="en-US" sz="2600" dirty="0" smtClean="0"/>
              <a:t>.</a:t>
            </a:r>
          </a:p>
          <a:p>
            <a:r>
              <a:rPr lang="en-US" sz="2600" dirty="0" smtClean="0"/>
              <a:t> </a:t>
            </a:r>
            <a:r>
              <a:rPr lang="en-US" sz="2600" dirty="0" err="1" smtClean="0"/>
              <a:t>Pune</a:t>
            </a:r>
            <a:r>
              <a:rPr lang="en-US" sz="2600" dirty="0" smtClean="0"/>
              <a:t> city in Maharashtra is one of the most </a:t>
            </a:r>
            <a:r>
              <a:rPr lang="en-US" sz="2600" dirty="0" smtClean="0"/>
              <a:t>important </a:t>
            </a:r>
            <a:r>
              <a:rPr lang="en-US" sz="2600" dirty="0" smtClean="0"/>
              <a:t>IT hub in India. Many IT based, </a:t>
            </a:r>
            <a:r>
              <a:rPr lang="en-US" sz="2600" dirty="0" smtClean="0"/>
              <a:t>e-commerce </a:t>
            </a:r>
            <a:r>
              <a:rPr lang="en-US" sz="2600" dirty="0" smtClean="0"/>
              <a:t>companies had set up their offices here.</a:t>
            </a:r>
          </a:p>
          <a:p>
            <a:r>
              <a:rPr lang="en-US" sz="2600" dirty="0" smtClean="0"/>
              <a:t>To manage the business, client’s travel to India.  While visiting to entire different country and culture, they face problem to find the hotels to stay and the restaurants to have a food.</a:t>
            </a:r>
          </a:p>
          <a:p>
            <a:r>
              <a:rPr lang="en-US" sz="2600" dirty="0" smtClean="0"/>
              <a:t>Using Foursquare location data the best nearby places can be easily found which will make client’s </a:t>
            </a:r>
            <a:r>
              <a:rPr lang="en-US" sz="2600" dirty="0" smtClean="0"/>
              <a:t>experience </a:t>
            </a:r>
            <a:r>
              <a:rPr lang="en-US" sz="2600" dirty="0" smtClean="0"/>
              <a:t>better</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a:t>
            </a:r>
            <a:endParaRPr lang="en-US" dirty="0"/>
          </a:p>
        </p:txBody>
      </p:sp>
      <p:sp>
        <p:nvSpPr>
          <p:cNvPr id="3" name="Content Placeholder 2"/>
          <p:cNvSpPr>
            <a:spLocks noGrp="1"/>
          </p:cNvSpPr>
          <p:nvPr>
            <p:ph idx="1"/>
          </p:nvPr>
        </p:nvSpPr>
        <p:spPr/>
        <p:txBody>
          <a:bodyPr>
            <a:normAutofit/>
          </a:bodyPr>
          <a:lstStyle/>
          <a:p>
            <a:r>
              <a:rPr lang="en-US" sz="2400" dirty="0" smtClean="0"/>
              <a:t>Using Foursquare location data, any place can be explored.</a:t>
            </a:r>
          </a:p>
          <a:p>
            <a:r>
              <a:rPr lang="en-US" sz="2400" dirty="0" smtClean="0"/>
              <a:t>From the </a:t>
            </a:r>
            <a:r>
              <a:rPr lang="en-US" sz="2400" dirty="0" err="1" smtClean="0"/>
              <a:t>longitute</a:t>
            </a:r>
            <a:r>
              <a:rPr lang="en-US" sz="2400" dirty="0" smtClean="0"/>
              <a:t> and </a:t>
            </a:r>
            <a:r>
              <a:rPr lang="en-US" sz="2400" dirty="0" err="1" smtClean="0"/>
              <a:t>lattitue</a:t>
            </a:r>
            <a:r>
              <a:rPr lang="en-US" sz="2400" dirty="0" smtClean="0"/>
              <a:t>, </a:t>
            </a:r>
            <a:r>
              <a:rPr lang="en-US" sz="2400" dirty="0" err="1" smtClean="0"/>
              <a:t>Pune</a:t>
            </a:r>
            <a:r>
              <a:rPr lang="en-US" sz="2400" dirty="0" smtClean="0"/>
              <a:t> city will be located in Foursquare data.</a:t>
            </a:r>
          </a:p>
          <a:p>
            <a:r>
              <a:rPr lang="en-US" sz="2400" dirty="0" smtClean="0"/>
              <a:t>Then, best places will be searched using query feature and the place with </a:t>
            </a:r>
            <a:r>
              <a:rPr lang="en-US" sz="2400" dirty="0" err="1" smtClean="0"/>
              <a:t>maximun</a:t>
            </a:r>
            <a:r>
              <a:rPr lang="en-US" sz="2400" dirty="0" smtClean="0"/>
              <a:t> rating will be selected.</a:t>
            </a:r>
          </a:p>
          <a:p>
            <a:r>
              <a:rPr lang="en-US" sz="2400" dirty="0" smtClean="0"/>
              <a:t>Then, using the same data, based on the choice  of cuisine,  the best </a:t>
            </a:r>
            <a:r>
              <a:rPr lang="en-US" sz="2400" dirty="0" err="1" smtClean="0"/>
              <a:t>restraunts</a:t>
            </a:r>
            <a:r>
              <a:rPr lang="en-US" sz="2400" dirty="0" smtClean="0"/>
              <a:t> around the Hotel will be </a:t>
            </a:r>
            <a:r>
              <a:rPr lang="en-US" sz="2400" dirty="0" err="1" smtClean="0"/>
              <a:t>sselected</a:t>
            </a:r>
            <a:r>
              <a:rPr lang="en-US" sz="2400" dirty="0" smtClean="0"/>
              <a:t>.</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dirty="0"/>
          </a:p>
        </p:txBody>
      </p:sp>
      <p:sp>
        <p:nvSpPr>
          <p:cNvPr id="3" name="Content Placeholder 2"/>
          <p:cNvSpPr>
            <a:spLocks noGrp="1"/>
          </p:cNvSpPr>
          <p:nvPr>
            <p:ph idx="1"/>
          </p:nvPr>
        </p:nvSpPr>
        <p:spPr/>
        <p:txBody>
          <a:bodyPr>
            <a:normAutofit/>
          </a:bodyPr>
          <a:lstStyle/>
          <a:p>
            <a:r>
              <a:rPr lang="en-US" sz="1800" dirty="0" smtClean="0"/>
              <a:t>I utilized the Foursquare API to explore the hotels around </a:t>
            </a:r>
            <a:r>
              <a:rPr lang="en-US" sz="1800" dirty="0" err="1" smtClean="0"/>
              <a:t>Pune</a:t>
            </a:r>
            <a:r>
              <a:rPr lang="en-US" sz="1800" dirty="0" smtClean="0"/>
              <a:t>. I designed the limit the radius </a:t>
            </a:r>
            <a:r>
              <a:rPr lang="en-US" sz="1800" b="1" dirty="0" smtClean="0"/>
              <a:t>500 meter</a:t>
            </a:r>
            <a:r>
              <a:rPr lang="en-US" sz="1800" dirty="0" smtClean="0"/>
              <a:t> from given latitude and longitude </a:t>
            </a:r>
            <a:r>
              <a:rPr lang="en-US" sz="1800" dirty="0" err="1" smtClean="0"/>
              <a:t>informations</a:t>
            </a:r>
            <a:r>
              <a:rPr lang="en-US" sz="1800" dirty="0" smtClean="0"/>
              <a:t>. Here is a head of the list Venues name, category, latitude and longitude </a:t>
            </a:r>
            <a:r>
              <a:rPr lang="en-US" sz="1800" dirty="0" err="1" smtClean="0"/>
              <a:t>informations</a:t>
            </a:r>
            <a:r>
              <a:rPr lang="en-US" sz="1800" dirty="0" smtClean="0"/>
              <a:t> from </a:t>
            </a:r>
            <a:r>
              <a:rPr lang="en-US" sz="1800" dirty="0" err="1" smtClean="0"/>
              <a:t>Forsquare</a:t>
            </a:r>
            <a:r>
              <a:rPr lang="en-US" sz="1800" dirty="0" smtClean="0"/>
              <a:t> </a:t>
            </a:r>
            <a:r>
              <a:rPr lang="en-US" sz="1800" dirty="0" smtClean="0"/>
              <a:t>API:</a:t>
            </a:r>
          </a:p>
          <a:p>
            <a:endParaRPr lang="en-US" sz="1800" dirty="0"/>
          </a:p>
        </p:txBody>
      </p:sp>
      <p:pic>
        <p:nvPicPr>
          <p:cNvPr id="4" name="Picture 3"/>
          <p:cNvPicPr/>
          <p:nvPr/>
        </p:nvPicPr>
        <p:blipFill>
          <a:blip r:embed="rId2"/>
          <a:srcRect/>
          <a:stretch>
            <a:fillRect/>
          </a:stretch>
        </p:blipFill>
        <p:spPr bwMode="auto">
          <a:xfrm>
            <a:off x="533400" y="3429000"/>
            <a:ext cx="7772400" cy="3124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sz="1800" dirty="0" smtClean="0"/>
              <a:t>I used python </a:t>
            </a:r>
            <a:r>
              <a:rPr lang="en-US" sz="1800" b="1" dirty="0" smtClean="0"/>
              <a:t>folium</a:t>
            </a:r>
            <a:r>
              <a:rPr lang="en-US" sz="1800" dirty="0" smtClean="0"/>
              <a:t> library to visualize geographic details of </a:t>
            </a:r>
            <a:r>
              <a:rPr lang="en-US" sz="1800" dirty="0" err="1" smtClean="0"/>
              <a:t>Pune</a:t>
            </a:r>
            <a:r>
              <a:rPr lang="en-US" sz="1800" dirty="0" smtClean="0"/>
              <a:t> and its hotels and I created a map of </a:t>
            </a:r>
            <a:r>
              <a:rPr lang="en-US" sz="1800" dirty="0" err="1" smtClean="0"/>
              <a:t>Pune</a:t>
            </a:r>
            <a:r>
              <a:rPr lang="en-US" sz="1800" dirty="0" smtClean="0"/>
              <a:t> with hotels superimposed on top:</a:t>
            </a:r>
          </a:p>
          <a:p>
            <a:endParaRPr lang="en-US" dirty="0"/>
          </a:p>
        </p:txBody>
      </p:sp>
      <p:pic>
        <p:nvPicPr>
          <p:cNvPr id="4" name="Picture 3"/>
          <p:cNvPicPr/>
          <p:nvPr/>
        </p:nvPicPr>
        <p:blipFill>
          <a:blip r:embed="rId2"/>
          <a:srcRect/>
          <a:stretch>
            <a:fillRect/>
          </a:stretch>
        </p:blipFill>
        <p:spPr bwMode="auto">
          <a:xfrm>
            <a:off x="1676400" y="2819400"/>
            <a:ext cx="6248400" cy="3200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sz="1800" dirty="0" smtClean="0"/>
              <a:t>Then, I explored the nearest hotels and picked the one which has the best rating. hotel Courtyard is the one which has good rating as well as closer to the given location. So this could be  the best place for client to stay.</a:t>
            </a:r>
          </a:p>
          <a:p>
            <a:r>
              <a:rPr lang="en-US" sz="1800" dirty="0" smtClean="0"/>
              <a:t>Then, I searched for the best </a:t>
            </a:r>
            <a:r>
              <a:rPr lang="en-US" sz="1800" dirty="0" err="1" smtClean="0"/>
              <a:t>restraunts</a:t>
            </a:r>
            <a:r>
              <a:rPr lang="en-US" sz="1800" dirty="0" smtClean="0"/>
              <a:t> around hotel Courtyard. As Punjabi is the most famous cuisine in India, I looked for the Punjabi </a:t>
            </a:r>
            <a:r>
              <a:rPr lang="en-US" sz="1800" dirty="0" err="1" smtClean="0"/>
              <a:t>restraunts</a:t>
            </a:r>
            <a:r>
              <a:rPr lang="en-US" sz="1800" dirty="0" smtClean="0"/>
              <a:t> using Foursquare Data. I got below </a:t>
            </a:r>
            <a:r>
              <a:rPr lang="en-US" sz="1800" dirty="0" err="1" smtClean="0"/>
              <a:t>restraunts</a:t>
            </a:r>
            <a:r>
              <a:rPr lang="en-US" sz="1800" dirty="0" smtClean="0"/>
              <a:t>:</a:t>
            </a:r>
            <a:endParaRPr lang="en-US" sz="1800" dirty="0"/>
          </a:p>
        </p:txBody>
      </p:sp>
      <p:pic>
        <p:nvPicPr>
          <p:cNvPr id="4" name="Picture 3"/>
          <p:cNvPicPr/>
          <p:nvPr/>
        </p:nvPicPr>
        <p:blipFill>
          <a:blip r:embed="rId2"/>
          <a:srcRect/>
          <a:stretch>
            <a:fillRect/>
          </a:stretch>
        </p:blipFill>
        <p:spPr bwMode="auto">
          <a:xfrm>
            <a:off x="1066800" y="3962400"/>
            <a:ext cx="6477000" cy="231329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I selected 10 restaurants based on distance and visualized as below:</a:t>
            </a:r>
          </a:p>
          <a:p>
            <a:r>
              <a:rPr lang="en-US" sz="2400" dirty="0" smtClean="0"/>
              <a:t> </a:t>
            </a:r>
            <a:endParaRPr lang="en-US" sz="2400" dirty="0"/>
          </a:p>
        </p:txBody>
      </p:sp>
      <p:pic>
        <p:nvPicPr>
          <p:cNvPr id="4" name="Picture 3"/>
          <p:cNvPicPr/>
          <p:nvPr/>
        </p:nvPicPr>
        <p:blipFill>
          <a:blip r:embed="rId2"/>
          <a:srcRect/>
          <a:stretch>
            <a:fillRect/>
          </a:stretch>
        </p:blipFill>
        <p:spPr bwMode="auto">
          <a:xfrm>
            <a:off x="1524000" y="3048000"/>
            <a:ext cx="5715000" cy="277050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400" dirty="0" err="1" smtClean="0"/>
              <a:t>Pune</a:t>
            </a:r>
            <a:r>
              <a:rPr lang="en-US" sz="2400" dirty="0" smtClean="0"/>
              <a:t> is one of the major IT hubs in India. Using Foursquare data, the best hotels  and restaurants were  located. This Project can be made more dynamic by giving an option for choosing the city and integrated with some Booking websites like </a:t>
            </a:r>
            <a:r>
              <a:rPr lang="en-US" sz="2400" dirty="0" err="1" smtClean="0"/>
              <a:t>makeMyTrip</a:t>
            </a:r>
            <a:r>
              <a:rPr lang="en-US" sz="2400" dirty="0" smtClean="0"/>
              <a:t> or OYO rooms to make the entire visit smooth for visitors.</a:t>
            </a:r>
            <a:r>
              <a:rPr lang="en-US" sz="2400" b="1" dirty="0" smtClean="0"/>
              <a:t> </a:t>
            </a:r>
            <a:endParaRPr lang="en-US" sz="2400"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Business Problem:</vt:lpstr>
      <vt:lpstr>Data Section:</vt:lpstr>
      <vt:lpstr>Methodology:</vt:lpstr>
      <vt:lpstr>To be contd…</vt:lpstr>
      <vt:lpstr>To be contd…</vt:lpstr>
      <vt:lpstr>To be contd…</vt:lpstr>
      <vt:lpstr>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RJ</dc:creator>
  <cp:lastModifiedBy>Windows User</cp:lastModifiedBy>
  <cp:revision>1</cp:revision>
  <dcterms:created xsi:type="dcterms:W3CDTF">2006-08-16T00:00:00Z</dcterms:created>
  <dcterms:modified xsi:type="dcterms:W3CDTF">2019-04-16T15:02:04Z</dcterms:modified>
</cp:coreProperties>
</file>