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8572500" cy="13804900"/>
  <p:notesSz cx="8572500" cy="138049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2937" y="4279519"/>
            <a:ext cx="7286625" cy="2899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85875" y="7730744"/>
            <a:ext cx="6000750" cy="345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28625" y="3175127"/>
            <a:ext cx="3729037" cy="9111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414837" y="3175127"/>
            <a:ext cx="3729037" cy="9111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573135" cy="790575"/>
          </a:xfrm>
          <a:custGeom>
            <a:avLst/>
            <a:gdLst/>
            <a:ahLst/>
            <a:cxnLst/>
            <a:rect l="l" t="t" r="r" b="b"/>
            <a:pathLst>
              <a:path w="8573135" h="790575">
                <a:moveTo>
                  <a:pt x="8572797" y="790574"/>
                </a:moveTo>
                <a:lnTo>
                  <a:pt x="0" y="790574"/>
                </a:lnTo>
                <a:lnTo>
                  <a:pt x="0" y="0"/>
                </a:lnTo>
                <a:lnTo>
                  <a:pt x="8572797" y="0"/>
                </a:lnTo>
                <a:lnTo>
                  <a:pt x="8572797" y="79057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846" y="6042021"/>
            <a:ext cx="8439149" cy="35528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9690096"/>
            <a:ext cx="8572499" cy="41116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917696"/>
            <a:ext cx="8572499" cy="36766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767" y="896112"/>
            <a:ext cx="2779513" cy="61874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8767" y="896111"/>
            <a:ext cx="2780030" cy="619125"/>
          </a:xfrm>
          <a:custGeom>
            <a:avLst/>
            <a:gdLst/>
            <a:ahLst/>
            <a:cxnLst/>
            <a:rect l="l" t="t" r="r" b="b"/>
            <a:pathLst>
              <a:path w="2780030" h="619125">
                <a:moveTo>
                  <a:pt x="2779513" y="618743"/>
                </a:moveTo>
                <a:lnTo>
                  <a:pt x="0" y="618743"/>
                </a:lnTo>
                <a:lnTo>
                  <a:pt x="0" y="0"/>
                </a:lnTo>
                <a:lnTo>
                  <a:pt x="2779513" y="0"/>
                </a:lnTo>
                <a:lnTo>
                  <a:pt x="2779513" y="618743"/>
                </a:lnTo>
                <a:close/>
              </a:path>
            </a:pathLst>
          </a:custGeom>
          <a:solidFill>
            <a:srgbClr val="3DA6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0583" y="947928"/>
            <a:ext cx="2676167" cy="51511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391" y="944880"/>
            <a:ext cx="2699587" cy="53949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888" y="881376"/>
            <a:ext cx="2828924" cy="66674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86456" y="896112"/>
            <a:ext cx="2607909" cy="618743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2886455" y="896111"/>
            <a:ext cx="2607945" cy="619125"/>
          </a:xfrm>
          <a:custGeom>
            <a:avLst/>
            <a:gdLst/>
            <a:ahLst/>
            <a:cxnLst/>
            <a:rect l="l" t="t" r="r" b="b"/>
            <a:pathLst>
              <a:path w="2607945" h="619125">
                <a:moveTo>
                  <a:pt x="2607909" y="618743"/>
                </a:moveTo>
                <a:lnTo>
                  <a:pt x="0" y="618743"/>
                </a:lnTo>
                <a:lnTo>
                  <a:pt x="0" y="0"/>
                </a:lnTo>
                <a:lnTo>
                  <a:pt x="2607909" y="0"/>
                </a:lnTo>
                <a:lnTo>
                  <a:pt x="2607909" y="618743"/>
                </a:lnTo>
                <a:close/>
              </a:path>
            </a:pathLst>
          </a:custGeom>
          <a:solidFill>
            <a:srgbClr val="3D26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38272" y="947928"/>
            <a:ext cx="2505134" cy="51511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26080" y="944880"/>
            <a:ext cx="2528887" cy="539495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2926076" y="944875"/>
            <a:ext cx="2529840" cy="539750"/>
          </a:xfrm>
          <a:custGeom>
            <a:avLst/>
            <a:gdLst/>
            <a:ahLst/>
            <a:cxnLst/>
            <a:rect l="l" t="t" r="r" b="b"/>
            <a:pathLst>
              <a:path w="2529840" h="539750">
                <a:moveTo>
                  <a:pt x="2529827" y="539493"/>
                </a:moveTo>
                <a:lnTo>
                  <a:pt x="0" y="539493"/>
                </a:lnTo>
                <a:lnTo>
                  <a:pt x="0" y="0"/>
                </a:lnTo>
                <a:lnTo>
                  <a:pt x="2529827" y="0"/>
                </a:lnTo>
                <a:lnTo>
                  <a:pt x="2529827" y="539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952746" y="952495"/>
            <a:ext cx="2476500" cy="485775"/>
          </a:xfrm>
          <a:custGeom>
            <a:avLst/>
            <a:gdLst/>
            <a:ahLst/>
            <a:cxnLst/>
            <a:rect l="l" t="t" r="r" b="b"/>
            <a:pathLst>
              <a:path w="2476500" h="485775">
                <a:moveTo>
                  <a:pt x="2476488" y="485772"/>
                </a:moveTo>
                <a:lnTo>
                  <a:pt x="0" y="485772"/>
                </a:lnTo>
                <a:lnTo>
                  <a:pt x="0" y="0"/>
                </a:lnTo>
                <a:lnTo>
                  <a:pt x="2476488" y="0"/>
                </a:lnTo>
                <a:lnTo>
                  <a:pt x="2476488" y="485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86400" y="896112"/>
            <a:ext cx="3029711" cy="618743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5486399" y="896111"/>
            <a:ext cx="3031490" cy="619125"/>
          </a:xfrm>
          <a:custGeom>
            <a:avLst/>
            <a:gdLst/>
            <a:ahLst/>
            <a:cxnLst/>
            <a:rect l="l" t="t" r="r" b="b"/>
            <a:pathLst>
              <a:path w="3031490" h="619125">
                <a:moveTo>
                  <a:pt x="3030878" y="618743"/>
                </a:moveTo>
                <a:lnTo>
                  <a:pt x="0" y="618743"/>
                </a:lnTo>
                <a:lnTo>
                  <a:pt x="0" y="0"/>
                </a:lnTo>
                <a:lnTo>
                  <a:pt x="3030878" y="0"/>
                </a:lnTo>
                <a:lnTo>
                  <a:pt x="3030878" y="6187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538215" y="947928"/>
            <a:ext cx="2925674" cy="51511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26023" y="944880"/>
            <a:ext cx="2950368" cy="53949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0796" y="3736971"/>
            <a:ext cx="4248149" cy="1743074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5526020" y="944875"/>
            <a:ext cx="2950845" cy="539750"/>
          </a:xfrm>
          <a:custGeom>
            <a:avLst/>
            <a:gdLst/>
            <a:ahLst/>
            <a:cxnLst/>
            <a:rect l="l" t="t" r="r" b="b"/>
            <a:pathLst>
              <a:path w="2950845" h="539750">
                <a:moveTo>
                  <a:pt x="2950449" y="539493"/>
                </a:moveTo>
                <a:lnTo>
                  <a:pt x="0" y="539493"/>
                </a:lnTo>
                <a:lnTo>
                  <a:pt x="0" y="0"/>
                </a:lnTo>
                <a:lnTo>
                  <a:pt x="2950449" y="0"/>
                </a:lnTo>
                <a:lnTo>
                  <a:pt x="2950449" y="539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553071" y="952495"/>
            <a:ext cx="2895600" cy="485775"/>
          </a:xfrm>
          <a:custGeom>
            <a:avLst/>
            <a:gdLst/>
            <a:ahLst/>
            <a:cxnLst/>
            <a:rect l="l" t="t" r="r" b="b"/>
            <a:pathLst>
              <a:path w="2895600" h="485775">
                <a:moveTo>
                  <a:pt x="2895585" y="485772"/>
                </a:moveTo>
                <a:lnTo>
                  <a:pt x="0" y="485772"/>
                </a:lnTo>
                <a:lnTo>
                  <a:pt x="0" y="0"/>
                </a:lnTo>
                <a:lnTo>
                  <a:pt x="2895585" y="0"/>
                </a:lnTo>
                <a:lnTo>
                  <a:pt x="2895585" y="485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5553062" y="952498"/>
            <a:ext cx="2896235" cy="486409"/>
          </a:xfrm>
          <a:custGeom>
            <a:avLst/>
            <a:gdLst/>
            <a:ahLst/>
            <a:cxnLst/>
            <a:rect l="l" t="t" r="r" b="b"/>
            <a:pathLst>
              <a:path w="2896234" h="486409">
                <a:moveTo>
                  <a:pt x="2895714" y="0"/>
                </a:moveTo>
                <a:lnTo>
                  <a:pt x="2886062" y="0"/>
                </a:lnTo>
                <a:lnTo>
                  <a:pt x="2886062" y="9525"/>
                </a:lnTo>
                <a:lnTo>
                  <a:pt x="2886062" y="476250"/>
                </a:lnTo>
                <a:lnTo>
                  <a:pt x="2886062" y="480949"/>
                </a:lnTo>
                <a:lnTo>
                  <a:pt x="2886062" y="481330"/>
                </a:lnTo>
                <a:lnTo>
                  <a:pt x="4826" y="481330"/>
                </a:lnTo>
                <a:lnTo>
                  <a:pt x="4826" y="480949"/>
                </a:lnTo>
                <a:lnTo>
                  <a:pt x="9652" y="480949"/>
                </a:lnTo>
                <a:lnTo>
                  <a:pt x="2886062" y="480949"/>
                </a:lnTo>
                <a:lnTo>
                  <a:pt x="2886062" y="476250"/>
                </a:lnTo>
                <a:lnTo>
                  <a:pt x="9652" y="476250"/>
                </a:lnTo>
                <a:lnTo>
                  <a:pt x="9652" y="9525"/>
                </a:lnTo>
                <a:lnTo>
                  <a:pt x="2886062" y="9525"/>
                </a:lnTo>
                <a:lnTo>
                  <a:pt x="2886062" y="0"/>
                </a:ln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476250"/>
                </a:lnTo>
                <a:lnTo>
                  <a:pt x="0" y="481330"/>
                </a:lnTo>
                <a:lnTo>
                  <a:pt x="0" y="486410"/>
                </a:lnTo>
                <a:lnTo>
                  <a:pt x="2895714" y="486410"/>
                </a:lnTo>
                <a:lnTo>
                  <a:pt x="2895714" y="481330"/>
                </a:lnTo>
                <a:lnTo>
                  <a:pt x="2890888" y="481330"/>
                </a:lnTo>
                <a:lnTo>
                  <a:pt x="2890888" y="481076"/>
                </a:lnTo>
                <a:lnTo>
                  <a:pt x="2895714" y="481076"/>
                </a:lnTo>
                <a:lnTo>
                  <a:pt x="2895714" y="476250"/>
                </a:lnTo>
                <a:lnTo>
                  <a:pt x="2895714" y="9525"/>
                </a:lnTo>
                <a:lnTo>
                  <a:pt x="2895714" y="8890"/>
                </a:lnTo>
                <a:lnTo>
                  <a:pt x="2895714" y="5080"/>
                </a:lnTo>
                <a:lnTo>
                  <a:pt x="2895714" y="4699"/>
                </a:lnTo>
                <a:lnTo>
                  <a:pt x="2895714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6215050" y="12773024"/>
            <a:ext cx="1866900" cy="557530"/>
          </a:xfrm>
          <a:custGeom>
            <a:avLst/>
            <a:gdLst/>
            <a:ahLst/>
            <a:cxnLst/>
            <a:rect l="l" t="t" r="r" b="b"/>
            <a:pathLst>
              <a:path w="1866900" h="557530">
                <a:moveTo>
                  <a:pt x="38100" y="276225"/>
                </a:moveTo>
                <a:lnTo>
                  <a:pt x="0" y="276225"/>
                </a:lnTo>
                <a:lnTo>
                  <a:pt x="0" y="552450"/>
                </a:lnTo>
                <a:lnTo>
                  <a:pt x="38100" y="552450"/>
                </a:lnTo>
                <a:lnTo>
                  <a:pt x="38100" y="276225"/>
                </a:lnTo>
                <a:close/>
              </a:path>
              <a:path w="1866900" h="557530">
                <a:moveTo>
                  <a:pt x="114300" y="466725"/>
                </a:moveTo>
                <a:lnTo>
                  <a:pt x="76200" y="466725"/>
                </a:lnTo>
                <a:lnTo>
                  <a:pt x="76200" y="552450"/>
                </a:lnTo>
                <a:lnTo>
                  <a:pt x="114300" y="552450"/>
                </a:lnTo>
                <a:lnTo>
                  <a:pt x="114300" y="466725"/>
                </a:lnTo>
                <a:close/>
              </a:path>
              <a:path w="1866900" h="557530">
                <a:moveTo>
                  <a:pt x="180975" y="466725"/>
                </a:moveTo>
                <a:lnTo>
                  <a:pt x="142875" y="466725"/>
                </a:lnTo>
                <a:lnTo>
                  <a:pt x="142875" y="552450"/>
                </a:lnTo>
                <a:lnTo>
                  <a:pt x="180975" y="552450"/>
                </a:lnTo>
                <a:lnTo>
                  <a:pt x="180975" y="466725"/>
                </a:lnTo>
                <a:close/>
              </a:path>
              <a:path w="1866900" h="557530">
                <a:moveTo>
                  <a:pt x="247650" y="371475"/>
                </a:moveTo>
                <a:lnTo>
                  <a:pt x="209550" y="371475"/>
                </a:lnTo>
                <a:lnTo>
                  <a:pt x="209550" y="552450"/>
                </a:lnTo>
                <a:lnTo>
                  <a:pt x="247650" y="552450"/>
                </a:lnTo>
                <a:lnTo>
                  <a:pt x="247650" y="371475"/>
                </a:lnTo>
                <a:close/>
              </a:path>
              <a:path w="1866900" h="557530">
                <a:moveTo>
                  <a:pt x="323850" y="95250"/>
                </a:moveTo>
                <a:lnTo>
                  <a:pt x="285750" y="95250"/>
                </a:lnTo>
                <a:lnTo>
                  <a:pt x="285750" y="552450"/>
                </a:lnTo>
                <a:lnTo>
                  <a:pt x="323850" y="552450"/>
                </a:lnTo>
                <a:lnTo>
                  <a:pt x="323850" y="95250"/>
                </a:lnTo>
                <a:close/>
              </a:path>
              <a:path w="1866900" h="557530">
                <a:moveTo>
                  <a:pt x="390525" y="466725"/>
                </a:moveTo>
                <a:lnTo>
                  <a:pt x="352425" y="466725"/>
                </a:lnTo>
                <a:lnTo>
                  <a:pt x="352425" y="552450"/>
                </a:lnTo>
                <a:lnTo>
                  <a:pt x="390525" y="552450"/>
                </a:lnTo>
                <a:lnTo>
                  <a:pt x="390525" y="466725"/>
                </a:lnTo>
                <a:close/>
              </a:path>
              <a:path w="1866900" h="557530">
                <a:moveTo>
                  <a:pt x="466725" y="552450"/>
                </a:moveTo>
                <a:lnTo>
                  <a:pt x="428625" y="552450"/>
                </a:lnTo>
                <a:lnTo>
                  <a:pt x="428625" y="557276"/>
                </a:lnTo>
                <a:lnTo>
                  <a:pt x="466725" y="557276"/>
                </a:lnTo>
                <a:lnTo>
                  <a:pt x="466725" y="552450"/>
                </a:lnTo>
                <a:close/>
              </a:path>
              <a:path w="1866900" h="557530">
                <a:moveTo>
                  <a:pt x="533400" y="466725"/>
                </a:moveTo>
                <a:lnTo>
                  <a:pt x="495300" y="466725"/>
                </a:lnTo>
                <a:lnTo>
                  <a:pt x="495300" y="552450"/>
                </a:lnTo>
                <a:lnTo>
                  <a:pt x="533400" y="552450"/>
                </a:lnTo>
                <a:lnTo>
                  <a:pt x="533400" y="466725"/>
                </a:lnTo>
                <a:close/>
              </a:path>
              <a:path w="1866900" h="557530">
                <a:moveTo>
                  <a:pt x="600075" y="552450"/>
                </a:moveTo>
                <a:lnTo>
                  <a:pt x="561975" y="552450"/>
                </a:lnTo>
                <a:lnTo>
                  <a:pt x="561975" y="557276"/>
                </a:lnTo>
                <a:lnTo>
                  <a:pt x="600075" y="557276"/>
                </a:lnTo>
                <a:lnTo>
                  <a:pt x="600075" y="552450"/>
                </a:lnTo>
                <a:close/>
              </a:path>
              <a:path w="1866900" h="557530">
                <a:moveTo>
                  <a:pt x="676275" y="371475"/>
                </a:moveTo>
                <a:lnTo>
                  <a:pt x="638175" y="371475"/>
                </a:lnTo>
                <a:lnTo>
                  <a:pt x="638175" y="552450"/>
                </a:lnTo>
                <a:lnTo>
                  <a:pt x="676275" y="552450"/>
                </a:lnTo>
                <a:lnTo>
                  <a:pt x="676275" y="371475"/>
                </a:lnTo>
                <a:close/>
              </a:path>
              <a:path w="1866900" h="557530">
                <a:moveTo>
                  <a:pt x="742950" y="276225"/>
                </a:moveTo>
                <a:lnTo>
                  <a:pt x="704850" y="276225"/>
                </a:lnTo>
                <a:lnTo>
                  <a:pt x="704850" y="552450"/>
                </a:lnTo>
                <a:lnTo>
                  <a:pt x="742950" y="552450"/>
                </a:lnTo>
                <a:lnTo>
                  <a:pt x="742950" y="276225"/>
                </a:lnTo>
                <a:close/>
              </a:path>
              <a:path w="1866900" h="557530">
                <a:moveTo>
                  <a:pt x="809625" y="95250"/>
                </a:moveTo>
                <a:lnTo>
                  <a:pt x="771525" y="95250"/>
                </a:lnTo>
                <a:lnTo>
                  <a:pt x="771525" y="552450"/>
                </a:lnTo>
                <a:lnTo>
                  <a:pt x="809625" y="552450"/>
                </a:lnTo>
                <a:lnTo>
                  <a:pt x="809625" y="95250"/>
                </a:lnTo>
                <a:close/>
              </a:path>
              <a:path w="1866900" h="557530">
                <a:moveTo>
                  <a:pt x="885825" y="0"/>
                </a:moveTo>
                <a:lnTo>
                  <a:pt x="847725" y="0"/>
                </a:lnTo>
                <a:lnTo>
                  <a:pt x="847725" y="552450"/>
                </a:lnTo>
                <a:lnTo>
                  <a:pt x="885825" y="552450"/>
                </a:lnTo>
                <a:lnTo>
                  <a:pt x="885825" y="0"/>
                </a:lnTo>
                <a:close/>
              </a:path>
              <a:path w="1866900" h="557530">
                <a:moveTo>
                  <a:pt x="952500" y="95250"/>
                </a:moveTo>
                <a:lnTo>
                  <a:pt x="914400" y="95250"/>
                </a:lnTo>
                <a:lnTo>
                  <a:pt x="914400" y="552450"/>
                </a:lnTo>
                <a:lnTo>
                  <a:pt x="952500" y="552450"/>
                </a:lnTo>
                <a:lnTo>
                  <a:pt x="952500" y="95250"/>
                </a:lnTo>
                <a:close/>
              </a:path>
              <a:path w="1866900" h="557530">
                <a:moveTo>
                  <a:pt x="1019175" y="552450"/>
                </a:moveTo>
                <a:lnTo>
                  <a:pt x="981075" y="552450"/>
                </a:lnTo>
                <a:lnTo>
                  <a:pt x="981075" y="557276"/>
                </a:lnTo>
                <a:lnTo>
                  <a:pt x="1019175" y="557276"/>
                </a:lnTo>
                <a:lnTo>
                  <a:pt x="1019175" y="552450"/>
                </a:lnTo>
                <a:close/>
              </a:path>
              <a:path w="1866900" h="557530">
                <a:moveTo>
                  <a:pt x="1095375" y="371475"/>
                </a:moveTo>
                <a:lnTo>
                  <a:pt x="1057275" y="371475"/>
                </a:lnTo>
                <a:lnTo>
                  <a:pt x="1057275" y="552450"/>
                </a:lnTo>
                <a:lnTo>
                  <a:pt x="1095375" y="552450"/>
                </a:lnTo>
                <a:lnTo>
                  <a:pt x="1095375" y="371475"/>
                </a:lnTo>
                <a:close/>
              </a:path>
              <a:path w="1866900" h="557530">
                <a:moveTo>
                  <a:pt x="1162050" y="466725"/>
                </a:moveTo>
                <a:lnTo>
                  <a:pt x="1123950" y="466725"/>
                </a:lnTo>
                <a:lnTo>
                  <a:pt x="1123950" y="552450"/>
                </a:lnTo>
                <a:lnTo>
                  <a:pt x="1162050" y="552450"/>
                </a:lnTo>
                <a:lnTo>
                  <a:pt x="1162050" y="466725"/>
                </a:lnTo>
                <a:close/>
              </a:path>
              <a:path w="1866900" h="557530">
                <a:moveTo>
                  <a:pt x="1228725" y="276225"/>
                </a:moveTo>
                <a:lnTo>
                  <a:pt x="1190625" y="276225"/>
                </a:lnTo>
                <a:lnTo>
                  <a:pt x="1190625" y="552450"/>
                </a:lnTo>
                <a:lnTo>
                  <a:pt x="1228725" y="552450"/>
                </a:lnTo>
                <a:lnTo>
                  <a:pt x="1228725" y="276225"/>
                </a:lnTo>
                <a:close/>
              </a:path>
              <a:path w="1866900" h="557530">
                <a:moveTo>
                  <a:pt x="1304925" y="466725"/>
                </a:moveTo>
                <a:lnTo>
                  <a:pt x="1266825" y="466725"/>
                </a:lnTo>
                <a:lnTo>
                  <a:pt x="1266825" y="552450"/>
                </a:lnTo>
                <a:lnTo>
                  <a:pt x="1304925" y="552450"/>
                </a:lnTo>
                <a:lnTo>
                  <a:pt x="1304925" y="466725"/>
                </a:lnTo>
                <a:close/>
              </a:path>
              <a:path w="1866900" h="557530">
                <a:moveTo>
                  <a:pt x="1371600" y="276225"/>
                </a:moveTo>
                <a:lnTo>
                  <a:pt x="1333500" y="276225"/>
                </a:lnTo>
                <a:lnTo>
                  <a:pt x="1333500" y="552450"/>
                </a:lnTo>
                <a:lnTo>
                  <a:pt x="1371600" y="552450"/>
                </a:lnTo>
                <a:lnTo>
                  <a:pt x="1371600" y="276225"/>
                </a:lnTo>
                <a:close/>
              </a:path>
              <a:path w="1866900" h="557530">
                <a:moveTo>
                  <a:pt x="1447800" y="276225"/>
                </a:moveTo>
                <a:lnTo>
                  <a:pt x="1409700" y="276225"/>
                </a:lnTo>
                <a:lnTo>
                  <a:pt x="1409700" y="552450"/>
                </a:lnTo>
                <a:lnTo>
                  <a:pt x="1447800" y="552450"/>
                </a:lnTo>
                <a:lnTo>
                  <a:pt x="1447800" y="276225"/>
                </a:lnTo>
                <a:close/>
              </a:path>
              <a:path w="1866900" h="557530">
                <a:moveTo>
                  <a:pt x="1514475" y="466725"/>
                </a:moveTo>
                <a:lnTo>
                  <a:pt x="1476375" y="466725"/>
                </a:lnTo>
                <a:lnTo>
                  <a:pt x="1476375" y="552450"/>
                </a:lnTo>
                <a:lnTo>
                  <a:pt x="1514475" y="552450"/>
                </a:lnTo>
                <a:lnTo>
                  <a:pt x="1514475" y="466725"/>
                </a:lnTo>
                <a:close/>
              </a:path>
              <a:path w="1866900" h="557530">
                <a:moveTo>
                  <a:pt x="1581150" y="552450"/>
                </a:moveTo>
                <a:lnTo>
                  <a:pt x="1543050" y="552450"/>
                </a:lnTo>
                <a:lnTo>
                  <a:pt x="1543050" y="557276"/>
                </a:lnTo>
                <a:lnTo>
                  <a:pt x="1581150" y="557276"/>
                </a:lnTo>
                <a:lnTo>
                  <a:pt x="1581150" y="552450"/>
                </a:lnTo>
                <a:close/>
              </a:path>
              <a:path w="1866900" h="557530">
                <a:moveTo>
                  <a:pt x="1657350" y="371475"/>
                </a:moveTo>
                <a:lnTo>
                  <a:pt x="1619250" y="371475"/>
                </a:lnTo>
                <a:lnTo>
                  <a:pt x="1619250" y="552450"/>
                </a:lnTo>
                <a:lnTo>
                  <a:pt x="1657350" y="552450"/>
                </a:lnTo>
                <a:lnTo>
                  <a:pt x="1657350" y="371475"/>
                </a:lnTo>
                <a:close/>
              </a:path>
              <a:path w="1866900" h="557530">
                <a:moveTo>
                  <a:pt x="1724025" y="276225"/>
                </a:moveTo>
                <a:lnTo>
                  <a:pt x="1685925" y="276225"/>
                </a:lnTo>
                <a:lnTo>
                  <a:pt x="1685925" y="552450"/>
                </a:lnTo>
                <a:lnTo>
                  <a:pt x="1724025" y="552450"/>
                </a:lnTo>
                <a:lnTo>
                  <a:pt x="1724025" y="276225"/>
                </a:lnTo>
                <a:close/>
              </a:path>
              <a:path w="1866900" h="557530">
                <a:moveTo>
                  <a:pt x="1790700" y="371475"/>
                </a:moveTo>
                <a:lnTo>
                  <a:pt x="1752600" y="371475"/>
                </a:lnTo>
                <a:lnTo>
                  <a:pt x="1752600" y="552450"/>
                </a:lnTo>
                <a:lnTo>
                  <a:pt x="1790700" y="552450"/>
                </a:lnTo>
                <a:lnTo>
                  <a:pt x="1790700" y="371475"/>
                </a:lnTo>
                <a:close/>
              </a:path>
              <a:path w="1866900" h="557530">
                <a:moveTo>
                  <a:pt x="1866900" y="371475"/>
                </a:moveTo>
                <a:lnTo>
                  <a:pt x="1828800" y="371475"/>
                </a:lnTo>
                <a:lnTo>
                  <a:pt x="1828800" y="552450"/>
                </a:lnTo>
                <a:lnTo>
                  <a:pt x="1866900" y="552450"/>
                </a:lnTo>
                <a:lnTo>
                  <a:pt x="1866900" y="371475"/>
                </a:lnTo>
                <a:close/>
              </a:path>
            </a:pathLst>
          </a:custGeom>
          <a:solidFill>
            <a:srgbClr val="3DA6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bg object 4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2400" y="257175"/>
            <a:ext cx="1047749" cy="247649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7340" y="4268390"/>
            <a:ext cx="158744" cy="178587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6065" y="2591590"/>
            <a:ext cx="198434" cy="198434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06352" y="12288840"/>
            <a:ext cx="178181" cy="168668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05990" y="10545765"/>
            <a:ext cx="178181" cy="168668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628900" y="2452687"/>
            <a:ext cx="171449" cy="19049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2628896" y="2647946"/>
            <a:ext cx="9525" cy="485775"/>
          </a:xfrm>
          <a:custGeom>
            <a:avLst/>
            <a:gdLst/>
            <a:ahLst/>
            <a:cxnLst/>
            <a:rect l="l" t="t" r="r" b="b"/>
            <a:pathLst>
              <a:path w="9525" h="485775">
                <a:moveTo>
                  <a:pt x="9524" y="485772"/>
                </a:moveTo>
                <a:lnTo>
                  <a:pt x="0" y="485772"/>
                </a:lnTo>
                <a:lnTo>
                  <a:pt x="0" y="0"/>
                </a:lnTo>
                <a:lnTo>
                  <a:pt x="9524" y="0"/>
                </a:lnTo>
                <a:lnTo>
                  <a:pt x="9524" y="48577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3057519" y="2647946"/>
            <a:ext cx="9525" cy="485775"/>
          </a:xfrm>
          <a:custGeom>
            <a:avLst/>
            <a:gdLst/>
            <a:ahLst/>
            <a:cxnLst/>
            <a:rect l="l" t="t" r="r" b="b"/>
            <a:pathLst>
              <a:path w="9525" h="485775">
                <a:moveTo>
                  <a:pt x="9524" y="485772"/>
                </a:moveTo>
                <a:lnTo>
                  <a:pt x="0" y="485772"/>
                </a:lnTo>
                <a:lnTo>
                  <a:pt x="0" y="0"/>
                </a:lnTo>
                <a:lnTo>
                  <a:pt x="9524" y="0"/>
                </a:lnTo>
                <a:lnTo>
                  <a:pt x="9524" y="48577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3476617" y="2647946"/>
            <a:ext cx="9525" cy="485775"/>
          </a:xfrm>
          <a:custGeom>
            <a:avLst/>
            <a:gdLst/>
            <a:ahLst/>
            <a:cxnLst/>
            <a:rect l="l" t="t" r="r" b="b"/>
            <a:pathLst>
              <a:path w="9525" h="485775">
                <a:moveTo>
                  <a:pt x="9525" y="485772"/>
                </a:moveTo>
                <a:lnTo>
                  <a:pt x="0" y="485772"/>
                </a:lnTo>
                <a:lnTo>
                  <a:pt x="0" y="0"/>
                </a:lnTo>
                <a:lnTo>
                  <a:pt x="9525" y="0"/>
                </a:lnTo>
                <a:lnTo>
                  <a:pt x="9525" y="48577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2628887" y="2647948"/>
            <a:ext cx="1285875" cy="485775"/>
          </a:xfrm>
          <a:custGeom>
            <a:avLst/>
            <a:gdLst/>
            <a:ahLst/>
            <a:cxnLst/>
            <a:rect l="l" t="t" r="r" b="b"/>
            <a:pathLst>
              <a:path w="1285875" h="485775">
                <a:moveTo>
                  <a:pt x="1285875" y="0"/>
                </a:moveTo>
                <a:lnTo>
                  <a:pt x="1276350" y="0"/>
                </a:lnTo>
                <a:lnTo>
                  <a:pt x="0" y="0"/>
                </a:lnTo>
                <a:lnTo>
                  <a:pt x="0" y="9525"/>
                </a:lnTo>
                <a:lnTo>
                  <a:pt x="1276350" y="9525"/>
                </a:lnTo>
                <a:lnTo>
                  <a:pt x="1276350" y="123825"/>
                </a:lnTo>
                <a:lnTo>
                  <a:pt x="0" y="123825"/>
                </a:lnTo>
                <a:lnTo>
                  <a:pt x="0" y="133350"/>
                </a:lnTo>
                <a:lnTo>
                  <a:pt x="1276350" y="133350"/>
                </a:lnTo>
                <a:lnTo>
                  <a:pt x="1276350" y="238125"/>
                </a:lnTo>
                <a:lnTo>
                  <a:pt x="0" y="238125"/>
                </a:lnTo>
                <a:lnTo>
                  <a:pt x="0" y="247650"/>
                </a:lnTo>
                <a:lnTo>
                  <a:pt x="1276350" y="247650"/>
                </a:lnTo>
                <a:lnTo>
                  <a:pt x="1276350" y="361950"/>
                </a:lnTo>
                <a:lnTo>
                  <a:pt x="0" y="361950"/>
                </a:lnTo>
                <a:lnTo>
                  <a:pt x="0" y="371475"/>
                </a:lnTo>
                <a:lnTo>
                  <a:pt x="1276350" y="371475"/>
                </a:lnTo>
                <a:lnTo>
                  <a:pt x="1276350" y="476250"/>
                </a:lnTo>
                <a:lnTo>
                  <a:pt x="0" y="476250"/>
                </a:lnTo>
                <a:lnTo>
                  <a:pt x="0" y="485775"/>
                </a:lnTo>
                <a:lnTo>
                  <a:pt x="1276350" y="485775"/>
                </a:lnTo>
                <a:lnTo>
                  <a:pt x="1285875" y="485775"/>
                </a:lnTo>
                <a:lnTo>
                  <a:pt x="1285875" y="476250"/>
                </a:lnTo>
                <a:lnTo>
                  <a:pt x="1285875" y="9525"/>
                </a:lnTo>
                <a:lnTo>
                  <a:pt x="1285875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2628887" y="2647948"/>
            <a:ext cx="1285875" cy="485775"/>
          </a:xfrm>
          <a:custGeom>
            <a:avLst/>
            <a:gdLst/>
            <a:ahLst/>
            <a:cxnLst/>
            <a:rect l="l" t="t" r="r" b="b"/>
            <a:pathLst>
              <a:path w="1285875" h="485775">
                <a:moveTo>
                  <a:pt x="1285875" y="476250"/>
                </a:moveTo>
                <a:lnTo>
                  <a:pt x="9525" y="476250"/>
                </a:lnTo>
                <a:lnTo>
                  <a:pt x="9525" y="0"/>
                </a:lnTo>
                <a:lnTo>
                  <a:pt x="0" y="0"/>
                </a:lnTo>
                <a:lnTo>
                  <a:pt x="0" y="476250"/>
                </a:lnTo>
                <a:lnTo>
                  <a:pt x="0" y="485775"/>
                </a:lnTo>
                <a:lnTo>
                  <a:pt x="9525" y="485775"/>
                </a:lnTo>
                <a:lnTo>
                  <a:pt x="1285875" y="485775"/>
                </a:lnTo>
                <a:lnTo>
                  <a:pt x="1285875" y="47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2630293" y="2734560"/>
            <a:ext cx="1240155" cy="222250"/>
          </a:xfrm>
          <a:custGeom>
            <a:avLst/>
            <a:gdLst/>
            <a:ahLst/>
            <a:cxnLst/>
            <a:rect l="l" t="t" r="r" b="b"/>
            <a:pathLst>
              <a:path w="1240154" h="222250">
                <a:moveTo>
                  <a:pt x="627902" y="182879"/>
                </a:moveTo>
                <a:lnTo>
                  <a:pt x="617597" y="182879"/>
                </a:lnTo>
                <a:lnTo>
                  <a:pt x="621661" y="173989"/>
                </a:lnTo>
                <a:lnTo>
                  <a:pt x="611474" y="168909"/>
                </a:lnTo>
                <a:lnTo>
                  <a:pt x="655697" y="10159"/>
                </a:lnTo>
                <a:lnTo>
                  <a:pt x="658872" y="0"/>
                </a:lnTo>
                <a:lnTo>
                  <a:pt x="686507" y="12699"/>
                </a:lnTo>
                <a:lnTo>
                  <a:pt x="665222" y="12699"/>
                </a:lnTo>
                <a:lnTo>
                  <a:pt x="660904" y="21589"/>
                </a:lnTo>
                <a:lnTo>
                  <a:pt x="671244" y="26669"/>
                </a:lnTo>
                <a:lnTo>
                  <a:pt x="627902" y="182879"/>
                </a:lnTo>
                <a:close/>
              </a:path>
              <a:path w="1240154" h="222250">
                <a:moveTo>
                  <a:pt x="671244" y="26669"/>
                </a:moveTo>
                <a:lnTo>
                  <a:pt x="660904" y="21589"/>
                </a:lnTo>
                <a:lnTo>
                  <a:pt x="665222" y="12699"/>
                </a:lnTo>
                <a:lnTo>
                  <a:pt x="674366" y="15239"/>
                </a:lnTo>
                <a:lnTo>
                  <a:pt x="671244" y="26669"/>
                </a:lnTo>
                <a:close/>
              </a:path>
              <a:path w="1240154" h="222250">
                <a:moveTo>
                  <a:pt x="756781" y="59574"/>
                </a:moveTo>
                <a:lnTo>
                  <a:pt x="709037" y="45719"/>
                </a:lnTo>
                <a:lnTo>
                  <a:pt x="708148" y="45719"/>
                </a:lnTo>
                <a:lnTo>
                  <a:pt x="671244" y="26669"/>
                </a:lnTo>
                <a:lnTo>
                  <a:pt x="674366" y="15239"/>
                </a:lnTo>
                <a:lnTo>
                  <a:pt x="665222" y="12699"/>
                </a:lnTo>
                <a:lnTo>
                  <a:pt x="686507" y="12699"/>
                </a:lnTo>
                <a:lnTo>
                  <a:pt x="715147" y="27939"/>
                </a:lnTo>
                <a:lnTo>
                  <a:pt x="714625" y="27939"/>
                </a:lnTo>
                <a:lnTo>
                  <a:pt x="712085" y="36829"/>
                </a:lnTo>
                <a:lnTo>
                  <a:pt x="747973" y="36829"/>
                </a:lnTo>
                <a:lnTo>
                  <a:pt x="761869" y="40639"/>
                </a:lnTo>
                <a:lnTo>
                  <a:pt x="762377" y="40639"/>
                </a:lnTo>
                <a:lnTo>
                  <a:pt x="790879" y="49529"/>
                </a:lnTo>
                <a:lnTo>
                  <a:pt x="759710" y="49529"/>
                </a:lnTo>
                <a:lnTo>
                  <a:pt x="756781" y="59574"/>
                </a:lnTo>
                <a:close/>
              </a:path>
              <a:path w="1240154" h="222250">
                <a:moveTo>
                  <a:pt x="712085" y="36829"/>
                </a:moveTo>
                <a:lnTo>
                  <a:pt x="714580" y="28095"/>
                </a:lnTo>
                <a:lnTo>
                  <a:pt x="714625" y="27939"/>
                </a:lnTo>
                <a:lnTo>
                  <a:pt x="715765" y="27939"/>
                </a:lnTo>
                <a:lnTo>
                  <a:pt x="716327" y="28095"/>
                </a:lnTo>
                <a:lnTo>
                  <a:pt x="712085" y="36829"/>
                </a:lnTo>
                <a:close/>
              </a:path>
              <a:path w="1240154" h="222250">
                <a:moveTo>
                  <a:pt x="747973" y="36829"/>
                </a:moveTo>
                <a:lnTo>
                  <a:pt x="712085" y="36829"/>
                </a:lnTo>
                <a:lnTo>
                  <a:pt x="716327" y="28095"/>
                </a:lnTo>
                <a:lnTo>
                  <a:pt x="747973" y="36829"/>
                </a:lnTo>
                <a:close/>
              </a:path>
              <a:path w="1240154" h="222250">
                <a:moveTo>
                  <a:pt x="45360" y="86359"/>
                </a:moveTo>
                <a:lnTo>
                  <a:pt x="97916" y="38099"/>
                </a:lnTo>
                <a:lnTo>
                  <a:pt x="111600" y="50799"/>
                </a:lnTo>
                <a:lnTo>
                  <a:pt x="97916" y="50799"/>
                </a:lnTo>
                <a:lnTo>
                  <a:pt x="91190" y="57149"/>
                </a:lnTo>
                <a:lnTo>
                  <a:pt x="91445" y="57149"/>
                </a:lnTo>
                <a:lnTo>
                  <a:pt x="97836" y="63499"/>
                </a:lnTo>
                <a:lnTo>
                  <a:pt x="74217" y="85089"/>
                </a:lnTo>
                <a:lnTo>
                  <a:pt x="47243" y="85089"/>
                </a:lnTo>
                <a:lnTo>
                  <a:pt x="45360" y="86359"/>
                </a:lnTo>
                <a:close/>
              </a:path>
              <a:path w="1240154" h="222250">
                <a:moveTo>
                  <a:pt x="814024" y="59574"/>
                </a:moveTo>
                <a:lnTo>
                  <a:pt x="757201" y="59574"/>
                </a:lnTo>
                <a:lnTo>
                  <a:pt x="757855" y="57149"/>
                </a:lnTo>
                <a:lnTo>
                  <a:pt x="758737" y="53419"/>
                </a:lnTo>
                <a:lnTo>
                  <a:pt x="759568" y="50799"/>
                </a:lnTo>
                <a:lnTo>
                  <a:pt x="759392" y="50799"/>
                </a:lnTo>
                <a:lnTo>
                  <a:pt x="759710" y="49529"/>
                </a:lnTo>
                <a:lnTo>
                  <a:pt x="790879" y="49529"/>
                </a:lnTo>
                <a:lnTo>
                  <a:pt x="794468" y="50799"/>
                </a:lnTo>
                <a:lnTo>
                  <a:pt x="759568" y="50799"/>
                </a:lnTo>
                <a:lnTo>
                  <a:pt x="758862" y="53419"/>
                </a:lnTo>
                <a:lnTo>
                  <a:pt x="801872" y="53419"/>
                </a:lnTo>
                <a:lnTo>
                  <a:pt x="812414" y="57149"/>
                </a:lnTo>
                <a:lnTo>
                  <a:pt x="814024" y="59574"/>
                </a:lnTo>
                <a:close/>
              </a:path>
              <a:path w="1240154" h="222250">
                <a:moveTo>
                  <a:pt x="97836" y="63499"/>
                </a:moveTo>
                <a:lnTo>
                  <a:pt x="91445" y="57149"/>
                </a:lnTo>
                <a:lnTo>
                  <a:pt x="91190" y="57149"/>
                </a:lnTo>
                <a:lnTo>
                  <a:pt x="97916" y="50799"/>
                </a:lnTo>
                <a:lnTo>
                  <a:pt x="104393" y="57149"/>
                </a:lnTo>
                <a:lnTo>
                  <a:pt x="97836" y="63499"/>
                </a:lnTo>
                <a:close/>
              </a:path>
              <a:path w="1240154" h="222250">
                <a:moveTo>
                  <a:pt x="185527" y="124459"/>
                </a:moveTo>
                <a:lnTo>
                  <a:pt x="141223" y="104139"/>
                </a:lnTo>
                <a:lnTo>
                  <a:pt x="139699" y="104139"/>
                </a:lnTo>
                <a:lnTo>
                  <a:pt x="138556" y="102869"/>
                </a:lnTo>
                <a:lnTo>
                  <a:pt x="97836" y="63499"/>
                </a:lnTo>
                <a:lnTo>
                  <a:pt x="104393" y="57149"/>
                </a:lnTo>
                <a:lnTo>
                  <a:pt x="97916" y="50799"/>
                </a:lnTo>
                <a:lnTo>
                  <a:pt x="111600" y="50799"/>
                </a:lnTo>
                <a:lnTo>
                  <a:pt x="149768" y="86359"/>
                </a:lnTo>
                <a:lnTo>
                  <a:pt x="148970" y="86359"/>
                </a:lnTo>
                <a:lnTo>
                  <a:pt x="145033" y="95249"/>
                </a:lnTo>
                <a:lnTo>
                  <a:pt x="168207" y="95249"/>
                </a:lnTo>
                <a:lnTo>
                  <a:pt x="196213" y="107949"/>
                </a:lnTo>
                <a:lnTo>
                  <a:pt x="199134" y="109219"/>
                </a:lnTo>
                <a:lnTo>
                  <a:pt x="203245" y="116839"/>
                </a:lnTo>
                <a:lnTo>
                  <a:pt x="192403" y="116839"/>
                </a:lnTo>
                <a:lnTo>
                  <a:pt x="184022" y="121919"/>
                </a:lnTo>
                <a:lnTo>
                  <a:pt x="185527" y="124459"/>
                </a:lnTo>
                <a:close/>
              </a:path>
              <a:path w="1240154" h="222250">
                <a:moveTo>
                  <a:pt x="801229" y="73659"/>
                </a:moveTo>
                <a:lnTo>
                  <a:pt x="756784" y="59574"/>
                </a:lnTo>
                <a:lnTo>
                  <a:pt x="758737" y="53419"/>
                </a:lnTo>
                <a:lnTo>
                  <a:pt x="757198" y="59574"/>
                </a:lnTo>
                <a:lnTo>
                  <a:pt x="814012" y="59574"/>
                </a:lnTo>
                <a:lnTo>
                  <a:pt x="818962" y="66039"/>
                </a:lnTo>
                <a:lnTo>
                  <a:pt x="806953" y="66039"/>
                </a:lnTo>
                <a:lnTo>
                  <a:pt x="799460" y="71119"/>
                </a:lnTo>
                <a:lnTo>
                  <a:pt x="801229" y="73659"/>
                </a:lnTo>
                <a:close/>
              </a:path>
              <a:path w="1240154" h="222250">
                <a:moveTo>
                  <a:pt x="804032" y="74929"/>
                </a:moveTo>
                <a:lnTo>
                  <a:pt x="801229" y="73659"/>
                </a:lnTo>
                <a:lnTo>
                  <a:pt x="799460" y="71119"/>
                </a:lnTo>
                <a:lnTo>
                  <a:pt x="806953" y="66039"/>
                </a:lnTo>
                <a:lnTo>
                  <a:pt x="804032" y="74929"/>
                </a:lnTo>
                <a:close/>
              </a:path>
              <a:path w="1240154" h="222250">
                <a:moveTo>
                  <a:pt x="826005" y="74929"/>
                </a:moveTo>
                <a:lnTo>
                  <a:pt x="804032" y="74929"/>
                </a:lnTo>
                <a:lnTo>
                  <a:pt x="806953" y="66039"/>
                </a:lnTo>
                <a:lnTo>
                  <a:pt x="818962" y="66039"/>
                </a:lnTo>
                <a:lnTo>
                  <a:pt x="826005" y="74929"/>
                </a:lnTo>
                <a:close/>
              </a:path>
              <a:path w="1240154" h="222250">
                <a:moveTo>
                  <a:pt x="846029" y="130809"/>
                </a:moveTo>
                <a:lnTo>
                  <a:pt x="801229" y="73659"/>
                </a:lnTo>
                <a:lnTo>
                  <a:pt x="804032" y="74929"/>
                </a:lnTo>
                <a:lnTo>
                  <a:pt x="826005" y="74929"/>
                </a:lnTo>
                <a:lnTo>
                  <a:pt x="859138" y="116839"/>
                </a:lnTo>
                <a:lnTo>
                  <a:pt x="861880" y="120649"/>
                </a:lnTo>
                <a:lnTo>
                  <a:pt x="862071" y="120649"/>
                </a:lnTo>
                <a:lnTo>
                  <a:pt x="865129" y="125729"/>
                </a:lnTo>
                <a:lnTo>
                  <a:pt x="854197" y="125729"/>
                </a:lnTo>
                <a:lnTo>
                  <a:pt x="846029" y="130809"/>
                </a:lnTo>
                <a:close/>
              </a:path>
              <a:path w="1240154" h="222250">
                <a:moveTo>
                  <a:pt x="394926" y="144779"/>
                </a:moveTo>
                <a:lnTo>
                  <a:pt x="381378" y="144779"/>
                </a:lnTo>
                <a:lnTo>
                  <a:pt x="386712" y="137159"/>
                </a:lnTo>
                <a:lnTo>
                  <a:pt x="380082" y="133349"/>
                </a:lnTo>
                <a:lnTo>
                  <a:pt x="427860" y="82549"/>
                </a:lnTo>
                <a:lnTo>
                  <a:pt x="443873" y="95249"/>
                </a:lnTo>
                <a:lnTo>
                  <a:pt x="428876" y="95249"/>
                </a:lnTo>
                <a:lnTo>
                  <a:pt x="422907" y="102869"/>
                </a:lnTo>
                <a:lnTo>
                  <a:pt x="429698" y="109219"/>
                </a:lnTo>
                <a:lnTo>
                  <a:pt x="394926" y="144779"/>
                </a:lnTo>
                <a:close/>
              </a:path>
              <a:path w="1240154" h="222250">
                <a:moveTo>
                  <a:pt x="50545" y="93979"/>
                </a:moveTo>
                <a:lnTo>
                  <a:pt x="44109" y="87629"/>
                </a:lnTo>
                <a:lnTo>
                  <a:pt x="44614" y="86631"/>
                </a:lnTo>
                <a:lnTo>
                  <a:pt x="45360" y="86359"/>
                </a:lnTo>
                <a:lnTo>
                  <a:pt x="47243" y="85089"/>
                </a:lnTo>
                <a:lnTo>
                  <a:pt x="50545" y="93979"/>
                </a:lnTo>
                <a:close/>
              </a:path>
              <a:path w="1240154" h="222250">
                <a:moveTo>
                  <a:pt x="64659" y="93979"/>
                </a:moveTo>
                <a:lnTo>
                  <a:pt x="50545" y="93979"/>
                </a:lnTo>
                <a:lnTo>
                  <a:pt x="47243" y="85089"/>
                </a:lnTo>
                <a:lnTo>
                  <a:pt x="74217" y="85089"/>
                </a:lnTo>
                <a:lnTo>
                  <a:pt x="64659" y="93979"/>
                </a:lnTo>
                <a:close/>
              </a:path>
              <a:path w="1240154" h="222250">
                <a:moveTo>
                  <a:pt x="145033" y="95249"/>
                </a:moveTo>
                <a:lnTo>
                  <a:pt x="148850" y="86631"/>
                </a:lnTo>
                <a:lnTo>
                  <a:pt x="148970" y="86359"/>
                </a:lnTo>
                <a:lnTo>
                  <a:pt x="150481" y="87629"/>
                </a:lnTo>
                <a:lnTo>
                  <a:pt x="151637" y="88899"/>
                </a:lnTo>
                <a:lnTo>
                  <a:pt x="145033" y="95249"/>
                </a:lnTo>
                <a:close/>
              </a:path>
              <a:path w="1240154" h="222250">
                <a:moveTo>
                  <a:pt x="150481" y="87629"/>
                </a:moveTo>
                <a:lnTo>
                  <a:pt x="148970" y="86359"/>
                </a:lnTo>
                <a:lnTo>
                  <a:pt x="149768" y="86359"/>
                </a:lnTo>
                <a:lnTo>
                  <a:pt x="150481" y="87629"/>
                </a:lnTo>
                <a:close/>
              </a:path>
              <a:path w="1240154" h="222250">
                <a:moveTo>
                  <a:pt x="6730" y="120649"/>
                </a:moveTo>
                <a:lnTo>
                  <a:pt x="0" y="102869"/>
                </a:lnTo>
                <a:lnTo>
                  <a:pt x="44614" y="86631"/>
                </a:lnTo>
                <a:lnTo>
                  <a:pt x="44109" y="87629"/>
                </a:lnTo>
                <a:lnTo>
                  <a:pt x="50545" y="93979"/>
                </a:lnTo>
                <a:lnTo>
                  <a:pt x="64659" y="93979"/>
                </a:lnTo>
                <a:lnTo>
                  <a:pt x="57149" y="101599"/>
                </a:lnTo>
                <a:lnTo>
                  <a:pt x="55752" y="102869"/>
                </a:lnTo>
                <a:lnTo>
                  <a:pt x="53974" y="102869"/>
                </a:lnTo>
                <a:lnTo>
                  <a:pt x="6730" y="120649"/>
                </a:lnTo>
                <a:close/>
              </a:path>
              <a:path w="1240154" h="222250">
                <a:moveTo>
                  <a:pt x="168207" y="95249"/>
                </a:moveTo>
                <a:lnTo>
                  <a:pt x="145033" y="95249"/>
                </a:lnTo>
                <a:lnTo>
                  <a:pt x="151637" y="88899"/>
                </a:lnTo>
                <a:lnTo>
                  <a:pt x="150481" y="87629"/>
                </a:lnTo>
                <a:lnTo>
                  <a:pt x="168207" y="95249"/>
                </a:lnTo>
                <a:close/>
              </a:path>
              <a:path w="1240154" h="222250">
                <a:moveTo>
                  <a:pt x="941921" y="173989"/>
                </a:moveTo>
                <a:lnTo>
                  <a:pt x="996310" y="92709"/>
                </a:lnTo>
                <a:lnTo>
                  <a:pt x="1006687" y="110489"/>
                </a:lnTo>
                <a:lnTo>
                  <a:pt x="995929" y="110489"/>
                </a:lnTo>
                <a:lnTo>
                  <a:pt x="987673" y="115569"/>
                </a:lnTo>
                <a:lnTo>
                  <a:pt x="995285" y="129539"/>
                </a:lnTo>
                <a:lnTo>
                  <a:pt x="965939" y="172719"/>
                </a:lnTo>
                <a:lnTo>
                  <a:pt x="944240" y="172719"/>
                </a:lnTo>
                <a:lnTo>
                  <a:pt x="941921" y="173989"/>
                </a:lnTo>
                <a:close/>
              </a:path>
              <a:path w="1240154" h="222250">
                <a:moveTo>
                  <a:pt x="1100814" y="209549"/>
                </a:moveTo>
                <a:lnTo>
                  <a:pt x="1090162" y="209549"/>
                </a:lnTo>
                <a:lnTo>
                  <a:pt x="1093337" y="200659"/>
                </a:lnTo>
                <a:lnTo>
                  <a:pt x="1084999" y="197970"/>
                </a:lnTo>
                <a:lnTo>
                  <a:pt x="1125245" y="107949"/>
                </a:lnTo>
                <a:lnTo>
                  <a:pt x="1132453" y="92709"/>
                </a:lnTo>
                <a:lnTo>
                  <a:pt x="1165499" y="104139"/>
                </a:lnTo>
                <a:lnTo>
                  <a:pt x="1137660" y="104139"/>
                </a:lnTo>
                <a:lnTo>
                  <a:pt x="1134358" y="113029"/>
                </a:lnTo>
                <a:lnTo>
                  <a:pt x="1142711" y="116839"/>
                </a:lnTo>
                <a:lnTo>
                  <a:pt x="1106169" y="197970"/>
                </a:lnTo>
                <a:lnTo>
                  <a:pt x="1100814" y="209549"/>
                </a:lnTo>
                <a:close/>
              </a:path>
              <a:path w="1240154" h="222250">
                <a:moveTo>
                  <a:pt x="429698" y="109219"/>
                </a:moveTo>
                <a:lnTo>
                  <a:pt x="422907" y="102869"/>
                </a:lnTo>
                <a:lnTo>
                  <a:pt x="428876" y="95249"/>
                </a:lnTo>
                <a:lnTo>
                  <a:pt x="435734" y="102869"/>
                </a:lnTo>
                <a:lnTo>
                  <a:pt x="429698" y="109219"/>
                </a:lnTo>
                <a:close/>
              </a:path>
              <a:path w="1240154" h="222250">
                <a:moveTo>
                  <a:pt x="524634" y="176529"/>
                </a:moveTo>
                <a:lnTo>
                  <a:pt x="521078" y="176529"/>
                </a:lnTo>
                <a:lnTo>
                  <a:pt x="518157" y="173989"/>
                </a:lnTo>
                <a:lnTo>
                  <a:pt x="470338" y="142239"/>
                </a:lnTo>
                <a:lnTo>
                  <a:pt x="469529" y="140969"/>
                </a:lnTo>
                <a:lnTo>
                  <a:pt x="429698" y="109219"/>
                </a:lnTo>
                <a:lnTo>
                  <a:pt x="435734" y="102869"/>
                </a:lnTo>
                <a:lnTo>
                  <a:pt x="428876" y="95249"/>
                </a:lnTo>
                <a:lnTo>
                  <a:pt x="443873" y="95249"/>
                </a:lnTo>
                <a:lnTo>
                  <a:pt x="480718" y="125729"/>
                </a:lnTo>
                <a:lnTo>
                  <a:pt x="481291" y="126999"/>
                </a:lnTo>
                <a:lnTo>
                  <a:pt x="480983" y="126999"/>
                </a:lnTo>
                <a:lnTo>
                  <a:pt x="475993" y="134619"/>
                </a:lnTo>
                <a:lnTo>
                  <a:pt x="492950" y="134619"/>
                </a:lnTo>
                <a:lnTo>
                  <a:pt x="525988" y="156209"/>
                </a:lnTo>
                <a:lnTo>
                  <a:pt x="523916" y="156209"/>
                </a:lnTo>
                <a:lnTo>
                  <a:pt x="522094" y="157479"/>
                </a:lnTo>
                <a:lnTo>
                  <a:pt x="523237" y="166369"/>
                </a:lnTo>
                <a:lnTo>
                  <a:pt x="568025" y="166369"/>
                </a:lnTo>
                <a:lnTo>
                  <a:pt x="566671" y="168909"/>
                </a:lnTo>
                <a:lnTo>
                  <a:pt x="569059" y="170179"/>
                </a:lnTo>
                <a:lnTo>
                  <a:pt x="524634" y="176529"/>
                </a:lnTo>
                <a:close/>
              </a:path>
              <a:path w="1240154" h="222250">
                <a:moveTo>
                  <a:pt x="252435" y="203199"/>
                </a:moveTo>
                <a:lnTo>
                  <a:pt x="239520" y="203199"/>
                </a:lnTo>
                <a:lnTo>
                  <a:pt x="248149" y="197970"/>
                </a:lnTo>
                <a:lnTo>
                  <a:pt x="247817" y="197970"/>
                </a:lnTo>
                <a:lnTo>
                  <a:pt x="241376" y="186689"/>
                </a:lnTo>
                <a:lnTo>
                  <a:pt x="279652" y="142239"/>
                </a:lnTo>
                <a:lnTo>
                  <a:pt x="280287" y="142239"/>
                </a:lnTo>
                <a:lnTo>
                  <a:pt x="281049" y="140969"/>
                </a:lnTo>
                <a:lnTo>
                  <a:pt x="333754" y="100329"/>
                </a:lnTo>
                <a:lnTo>
                  <a:pt x="351141" y="113029"/>
                </a:lnTo>
                <a:lnTo>
                  <a:pt x="334262" y="113029"/>
                </a:lnTo>
                <a:lnTo>
                  <a:pt x="328842" y="120649"/>
                </a:lnTo>
                <a:lnTo>
                  <a:pt x="329113" y="120649"/>
                </a:lnTo>
                <a:lnTo>
                  <a:pt x="334651" y="124459"/>
                </a:lnTo>
                <a:lnTo>
                  <a:pt x="302806" y="148589"/>
                </a:lnTo>
                <a:lnTo>
                  <a:pt x="287018" y="148589"/>
                </a:lnTo>
                <a:lnTo>
                  <a:pt x="292882" y="156209"/>
                </a:lnTo>
                <a:lnTo>
                  <a:pt x="252435" y="203199"/>
                </a:lnTo>
                <a:close/>
              </a:path>
              <a:path w="1240154" h="222250">
                <a:moveTo>
                  <a:pt x="1142711" y="116839"/>
                </a:moveTo>
                <a:lnTo>
                  <a:pt x="1134358" y="113029"/>
                </a:lnTo>
                <a:lnTo>
                  <a:pt x="1137660" y="104139"/>
                </a:lnTo>
                <a:lnTo>
                  <a:pt x="1146295" y="107949"/>
                </a:lnTo>
                <a:lnTo>
                  <a:pt x="1142711" y="116839"/>
                </a:lnTo>
                <a:close/>
              </a:path>
              <a:path w="1240154" h="222250">
                <a:moveTo>
                  <a:pt x="1178610" y="129539"/>
                </a:moveTo>
                <a:lnTo>
                  <a:pt x="1142711" y="116839"/>
                </a:lnTo>
                <a:lnTo>
                  <a:pt x="1146295" y="107949"/>
                </a:lnTo>
                <a:lnTo>
                  <a:pt x="1137660" y="104139"/>
                </a:lnTo>
                <a:lnTo>
                  <a:pt x="1165499" y="104139"/>
                </a:lnTo>
                <a:lnTo>
                  <a:pt x="1188078" y="113029"/>
                </a:lnTo>
                <a:lnTo>
                  <a:pt x="1190999" y="114299"/>
                </a:lnTo>
                <a:lnTo>
                  <a:pt x="1196295" y="121919"/>
                </a:lnTo>
                <a:lnTo>
                  <a:pt x="1184903" y="121919"/>
                </a:lnTo>
                <a:lnTo>
                  <a:pt x="1176902" y="126999"/>
                </a:lnTo>
                <a:lnTo>
                  <a:pt x="1178610" y="129539"/>
                </a:lnTo>
                <a:close/>
              </a:path>
              <a:path w="1240154" h="222250">
                <a:moveTo>
                  <a:pt x="995285" y="129539"/>
                </a:moveTo>
                <a:lnTo>
                  <a:pt x="987673" y="115569"/>
                </a:lnTo>
                <a:lnTo>
                  <a:pt x="995929" y="110489"/>
                </a:lnTo>
                <a:lnTo>
                  <a:pt x="1003802" y="116839"/>
                </a:lnTo>
                <a:lnTo>
                  <a:pt x="995285" y="129539"/>
                </a:lnTo>
                <a:close/>
              </a:path>
              <a:path w="1240154" h="222250">
                <a:moveTo>
                  <a:pt x="1095496" y="222249"/>
                </a:moveTo>
                <a:lnTo>
                  <a:pt x="1036695" y="201929"/>
                </a:lnTo>
                <a:lnTo>
                  <a:pt x="1034831" y="197970"/>
                </a:lnTo>
                <a:lnTo>
                  <a:pt x="995285" y="129539"/>
                </a:lnTo>
                <a:lnTo>
                  <a:pt x="1003802" y="116839"/>
                </a:lnTo>
                <a:lnTo>
                  <a:pt x="995929" y="110489"/>
                </a:lnTo>
                <a:lnTo>
                  <a:pt x="1006687" y="110489"/>
                </a:lnTo>
                <a:lnTo>
                  <a:pt x="1048706" y="184149"/>
                </a:lnTo>
                <a:lnTo>
                  <a:pt x="1046093" y="184149"/>
                </a:lnTo>
                <a:lnTo>
                  <a:pt x="1042918" y="193039"/>
                </a:lnTo>
                <a:lnTo>
                  <a:pt x="1071698" y="193039"/>
                </a:lnTo>
                <a:lnTo>
                  <a:pt x="1084999" y="197970"/>
                </a:lnTo>
                <a:lnTo>
                  <a:pt x="1081526" y="205739"/>
                </a:lnTo>
                <a:lnTo>
                  <a:pt x="1090162" y="209549"/>
                </a:lnTo>
                <a:lnTo>
                  <a:pt x="1100814" y="209549"/>
                </a:lnTo>
                <a:lnTo>
                  <a:pt x="1095496" y="222249"/>
                </a:lnTo>
                <a:close/>
              </a:path>
              <a:path w="1240154" h="222250">
                <a:moveTo>
                  <a:pt x="334651" y="124459"/>
                </a:moveTo>
                <a:lnTo>
                  <a:pt x="329113" y="120649"/>
                </a:lnTo>
                <a:lnTo>
                  <a:pt x="328842" y="120649"/>
                </a:lnTo>
                <a:lnTo>
                  <a:pt x="334262" y="113029"/>
                </a:lnTo>
                <a:lnTo>
                  <a:pt x="340104" y="120649"/>
                </a:lnTo>
                <a:lnTo>
                  <a:pt x="334651" y="124459"/>
                </a:lnTo>
                <a:close/>
              </a:path>
              <a:path w="1240154" h="222250">
                <a:moveTo>
                  <a:pt x="382902" y="157479"/>
                </a:moveTo>
                <a:lnTo>
                  <a:pt x="334651" y="124459"/>
                </a:lnTo>
                <a:lnTo>
                  <a:pt x="340104" y="120649"/>
                </a:lnTo>
                <a:lnTo>
                  <a:pt x="334262" y="113029"/>
                </a:lnTo>
                <a:lnTo>
                  <a:pt x="351141" y="113029"/>
                </a:lnTo>
                <a:lnTo>
                  <a:pt x="380082" y="133349"/>
                </a:lnTo>
                <a:lnTo>
                  <a:pt x="374520" y="138429"/>
                </a:lnTo>
                <a:lnTo>
                  <a:pt x="381378" y="144779"/>
                </a:lnTo>
                <a:lnTo>
                  <a:pt x="394926" y="144779"/>
                </a:lnTo>
                <a:lnTo>
                  <a:pt x="382902" y="157479"/>
                </a:lnTo>
                <a:close/>
              </a:path>
              <a:path w="1240154" h="222250">
                <a:moveTo>
                  <a:pt x="188467" y="125729"/>
                </a:moveTo>
                <a:lnTo>
                  <a:pt x="185527" y="124459"/>
                </a:lnTo>
                <a:lnTo>
                  <a:pt x="184022" y="121919"/>
                </a:lnTo>
                <a:lnTo>
                  <a:pt x="192403" y="116839"/>
                </a:lnTo>
                <a:lnTo>
                  <a:pt x="188467" y="125729"/>
                </a:lnTo>
                <a:close/>
              </a:path>
              <a:path w="1240154" h="222250">
                <a:moveTo>
                  <a:pt x="207982" y="125729"/>
                </a:moveTo>
                <a:lnTo>
                  <a:pt x="188467" y="125729"/>
                </a:lnTo>
                <a:lnTo>
                  <a:pt x="192403" y="116839"/>
                </a:lnTo>
                <a:lnTo>
                  <a:pt x="203245" y="116839"/>
                </a:lnTo>
                <a:lnTo>
                  <a:pt x="207982" y="125729"/>
                </a:lnTo>
                <a:close/>
              </a:path>
              <a:path w="1240154" h="222250">
                <a:moveTo>
                  <a:pt x="1182073" y="129539"/>
                </a:moveTo>
                <a:lnTo>
                  <a:pt x="1178610" y="129539"/>
                </a:lnTo>
                <a:lnTo>
                  <a:pt x="1176902" y="126999"/>
                </a:lnTo>
                <a:lnTo>
                  <a:pt x="1184903" y="121919"/>
                </a:lnTo>
                <a:lnTo>
                  <a:pt x="1182073" y="129539"/>
                </a:lnTo>
                <a:close/>
              </a:path>
              <a:path w="1240154" h="222250">
                <a:moveTo>
                  <a:pt x="1201438" y="129539"/>
                </a:moveTo>
                <a:lnTo>
                  <a:pt x="1182073" y="129539"/>
                </a:lnTo>
                <a:lnTo>
                  <a:pt x="1184903" y="121919"/>
                </a:lnTo>
                <a:lnTo>
                  <a:pt x="1196295" y="121919"/>
                </a:lnTo>
                <a:lnTo>
                  <a:pt x="1201438" y="129539"/>
                </a:lnTo>
                <a:close/>
              </a:path>
              <a:path w="1240154" h="222250">
                <a:moveTo>
                  <a:pt x="237869" y="219709"/>
                </a:moveTo>
                <a:lnTo>
                  <a:pt x="231265" y="207009"/>
                </a:lnTo>
                <a:lnTo>
                  <a:pt x="185527" y="124459"/>
                </a:lnTo>
                <a:lnTo>
                  <a:pt x="188467" y="125729"/>
                </a:lnTo>
                <a:lnTo>
                  <a:pt x="207982" y="125729"/>
                </a:lnTo>
                <a:lnTo>
                  <a:pt x="241376" y="186689"/>
                </a:lnTo>
                <a:lnTo>
                  <a:pt x="232408" y="196849"/>
                </a:lnTo>
                <a:lnTo>
                  <a:pt x="239520" y="203199"/>
                </a:lnTo>
                <a:lnTo>
                  <a:pt x="252435" y="203199"/>
                </a:lnTo>
                <a:lnTo>
                  <a:pt x="237869" y="219709"/>
                </a:lnTo>
                <a:close/>
              </a:path>
              <a:path w="1240154" h="222250">
                <a:moveTo>
                  <a:pt x="897758" y="217169"/>
                </a:moveTo>
                <a:lnTo>
                  <a:pt x="893313" y="209549"/>
                </a:lnTo>
                <a:lnTo>
                  <a:pt x="848375" y="134966"/>
                </a:lnTo>
                <a:lnTo>
                  <a:pt x="846029" y="130809"/>
                </a:lnTo>
                <a:lnTo>
                  <a:pt x="854197" y="125729"/>
                </a:lnTo>
                <a:lnTo>
                  <a:pt x="847419" y="130809"/>
                </a:lnTo>
                <a:lnTo>
                  <a:pt x="846834" y="131913"/>
                </a:lnTo>
                <a:lnTo>
                  <a:pt x="868849" y="131913"/>
                </a:lnTo>
                <a:lnTo>
                  <a:pt x="904859" y="191769"/>
                </a:lnTo>
                <a:lnTo>
                  <a:pt x="896996" y="195579"/>
                </a:lnTo>
                <a:lnTo>
                  <a:pt x="901187" y="204469"/>
                </a:lnTo>
                <a:lnTo>
                  <a:pt x="923543" y="204469"/>
                </a:lnTo>
                <a:lnTo>
                  <a:pt x="897758" y="217169"/>
                </a:lnTo>
                <a:close/>
              </a:path>
              <a:path w="1240154" h="222250">
                <a:moveTo>
                  <a:pt x="868849" y="131913"/>
                </a:moveTo>
                <a:lnTo>
                  <a:pt x="846860" y="131913"/>
                </a:lnTo>
                <a:lnTo>
                  <a:pt x="854197" y="125729"/>
                </a:lnTo>
                <a:lnTo>
                  <a:pt x="865129" y="125729"/>
                </a:lnTo>
                <a:lnTo>
                  <a:pt x="868849" y="131913"/>
                </a:lnTo>
                <a:close/>
              </a:path>
              <a:path w="1240154" h="222250">
                <a:moveTo>
                  <a:pt x="477874" y="131913"/>
                </a:moveTo>
                <a:lnTo>
                  <a:pt x="478488" y="130809"/>
                </a:lnTo>
                <a:lnTo>
                  <a:pt x="480983" y="126999"/>
                </a:lnTo>
                <a:lnTo>
                  <a:pt x="481291" y="126999"/>
                </a:lnTo>
                <a:lnTo>
                  <a:pt x="477874" y="131913"/>
                </a:lnTo>
                <a:close/>
              </a:path>
              <a:path w="1240154" h="222250">
                <a:moveTo>
                  <a:pt x="476971" y="133349"/>
                </a:moveTo>
                <a:lnTo>
                  <a:pt x="477874" y="131913"/>
                </a:lnTo>
                <a:lnTo>
                  <a:pt x="481291" y="126999"/>
                </a:lnTo>
                <a:lnTo>
                  <a:pt x="481859" y="126999"/>
                </a:lnTo>
                <a:lnTo>
                  <a:pt x="476971" y="133349"/>
                </a:lnTo>
                <a:close/>
              </a:path>
              <a:path w="1240154" h="222250">
                <a:moveTo>
                  <a:pt x="492950" y="134619"/>
                </a:moveTo>
                <a:lnTo>
                  <a:pt x="475993" y="134619"/>
                </a:lnTo>
                <a:lnTo>
                  <a:pt x="481962" y="126999"/>
                </a:lnTo>
                <a:lnTo>
                  <a:pt x="485701" y="129539"/>
                </a:lnTo>
                <a:lnTo>
                  <a:pt x="492950" y="134619"/>
                </a:lnTo>
                <a:close/>
              </a:path>
              <a:path w="1240154" h="222250">
                <a:moveTo>
                  <a:pt x="1224380" y="197970"/>
                </a:moveTo>
                <a:lnTo>
                  <a:pt x="1224046" y="197970"/>
                </a:lnTo>
                <a:lnTo>
                  <a:pt x="1179332" y="130809"/>
                </a:lnTo>
                <a:lnTo>
                  <a:pt x="1202159" y="130809"/>
                </a:lnTo>
                <a:lnTo>
                  <a:pt x="1240021" y="187959"/>
                </a:lnTo>
                <a:lnTo>
                  <a:pt x="1224380" y="197970"/>
                </a:lnTo>
                <a:close/>
              </a:path>
              <a:path w="1240154" h="222250">
                <a:moveTo>
                  <a:pt x="381378" y="144779"/>
                </a:moveTo>
                <a:lnTo>
                  <a:pt x="374520" y="138429"/>
                </a:lnTo>
                <a:lnTo>
                  <a:pt x="380082" y="133349"/>
                </a:lnTo>
                <a:lnTo>
                  <a:pt x="386712" y="137159"/>
                </a:lnTo>
                <a:lnTo>
                  <a:pt x="381378" y="144779"/>
                </a:lnTo>
                <a:close/>
              </a:path>
              <a:path w="1240154" h="222250">
                <a:moveTo>
                  <a:pt x="292882" y="156209"/>
                </a:moveTo>
                <a:lnTo>
                  <a:pt x="287018" y="148589"/>
                </a:lnTo>
                <a:lnTo>
                  <a:pt x="294130" y="154939"/>
                </a:lnTo>
                <a:lnTo>
                  <a:pt x="292882" y="156209"/>
                </a:lnTo>
                <a:close/>
              </a:path>
              <a:path w="1240154" h="222250">
                <a:moveTo>
                  <a:pt x="292882" y="156209"/>
                </a:moveTo>
                <a:lnTo>
                  <a:pt x="294130" y="154939"/>
                </a:lnTo>
                <a:lnTo>
                  <a:pt x="287018" y="148589"/>
                </a:lnTo>
                <a:lnTo>
                  <a:pt x="302806" y="148589"/>
                </a:lnTo>
                <a:lnTo>
                  <a:pt x="294684" y="154939"/>
                </a:lnTo>
                <a:lnTo>
                  <a:pt x="292882" y="156209"/>
                </a:lnTo>
                <a:close/>
              </a:path>
              <a:path w="1240154" h="222250">
                <a:moveTo>
                  <a:pt x="568025" y="166369"/>
                </a:moveTo>
                <a:lnTo>
                  <a:pt x="523237" y="166369"/>
                </a:lnTo>
                <a:lnTo>
                  <a:pt x="528571" y="158749"/>
                </a:lnTo>
                <a:lnTo>
                  <a:pt x="526656" y="156866"/>
                </a:lnTo>
                <a:lnTo>
                  <a:pt x="569338" y="151129"/>
                </a:lnTo>
                <a:lnTo>
                  <a:pt x="572005" y="151129"/>
                </a:lnTo>
                <a:lnTo>
                  <a:pt x="584856" y="156209"/>
                </a:lnTo>
                <a:lnTo>
                  <a:pt x="593533" y="161289"/>
                </a:lnTo>
                <a:lnTo>
                  <a:pt x="570735" y="161289"/>
                </a:lnTo>
                <a:lnTo>
                  <a:pt x="568025" y="166369"/>
                </a:lnTo>
                <a:close/>
              </a:path>
              <a:path w="1240154" h="222250">
                <a:moveTo>
                  <a:pt x="523237" y="166369"/>
                </a:moveTo>
                <a:lnTo>
                  <a:pt x="522094" y="157479"/>
                </a:lnTo>
                <a:lnTo>
                  <a:pt x="526656" y="156866"/>
                </a:lnTo>
                <a:lnTo>
                  <a:pt x="528571" y="158749"/>
                </a:lnTo>
                <a:lnTo>
                  <a:pt x="523237" y="166369"/>
                </a:lnTo>
                <a:close/>
              </a:path>
              <a:path w="1240154" h="222250">
                <a:moveTo>
                  <a:pt x="624074" y="195579"/>
                </a:moveTo>
                <a:lnTo>
                  <a:pt x="569059" y="170179"/>
                </a:lnTo>
                <a:lnTo>
                  <a:pt x="566671" y="168909"/>
                </a:lnTo>
                <a:lnTo>
                  <a:pt x="568105" y="166369"/>
                </a:lnTo>
                <a:lnTo>
                  <a:pt x="570735" y="161289"/>
                </a:lnTo>
                <a:lnTo>
                  <a:pt x="571877" y="170179"/>
                </a:lnTo>
                <a:lnTo>
                  <a:pt x="611139" y="170179"/>
                </a:lnTo>
                <a:lnTo>
                  <a:pt x="608453" y="180339"/>
                </a:lnTo>
                <a:lnTo>
                  <a:pt x="617597" y="182879"/>
                </a:lnTo>
                <a:lnTo>
                  <a:pt x="627902" y="182879"/>
                </a:lnTo>
                <a:lnTo>
                  <a:pt x="624074" y="195579"/>
                </a:lnTo>
                <a:close/>
              </a:path>
              <a:path w="1240154" h="222250">
                <a:moveTo>
                  <a:pt x="611139" y="170179"/>
                </a:moveTo>
                <a:lnTo>
                  <a:pt x="571877" y="170179"/>
                </a:lnTo>
                <a:lnTo>
                  <a:pt x="570735" y="161289"/>
                </a:lnTo>
                <a:lnTo>
                  <a:pt x="593533" y="161289"/>
                </a:lnTo>
                <a:lnTo>
                  <a:pt x="611474" y="168909"/>
                </a:lnTo>
                <a:lnTo>
                  <a:pt x="611139" y="170179"/>
                </a:lnTo>
                <a:close/>
              </a:path>
              <a:path w="1240154" h="222250">
                <a:moveTo>
                  <a:pt x="617597" y="182879"/>
                </a:moveTo>
                <a:lnTo>
                  <a:pt x="608453" y="180339"/>
                </a:lnTo>
                <a:lnTo>
                  <a:pt x="611474" y="168909"/>
                </a:lnTo>
                <a:lnTo>
                  <a:pt x="621661" y="173989"/>
                </a:lnTo>
                <a:lnTo>
                  <a:pt x="617597" y="182879"/>
                </a:lnTo>
                <a:close/>
              </a:path>
              <a:path w="1240154" h="222250">
                <a:moveTo>
                  <a:pt x="948431" y="181609"/>
                </a:moveTo>
                <a:lnTo>
                  <a:pt x="940744" y="176529"/>
                </a:lnTo>
                <a:lnTo>
                  <a:pt x="940471" y="176529"/>
                </a:lnTo>
                <a:lnTo>
                  <a:pt x="941921" y="173989"/>
                </a:lnTo>
                <a:lnTo>
                  <a:pt x="944240" y="172719"/>
                </a:lnTo>
                <a:lnTo>
                  <a:pt x="948431" y="181609"/>
                </a:lnTo>
                <a:close/>
              </a:path>
              <a:path w="1240154" h="222250">
                <a:moveTo>
                  <a:pt x="960225" y="181609"/>
                </a:moveTo>
                <a:lnTo>
                  <a:pt x="948431" y="181609"/>
                </a:lnTo>
                <a:lnTo>
                  <a:pt x="944240" y="172719"/>
                </a:lnTo>
                <a:lnTo>
                  <a:pt x="965939" y="172719"/>
                </a:lnTo>
                <a:lnTo>
                  <a:pt x="960225" y="181609"/>
                </a:lnTo>
                <a:close/>
              </a:path>
              <a:path w="1240154" h="222250">
                <a:moveTo>
                  <a:pt x="923543" y="204469"/>
                </a:moveTo>
                <a:lnTo>
                  <a:pt x="901187" y="204469"/>
                </a:lnTo>
                <a:lnTo>
                  <a:pt x="909315" y="199389"/>
                </a:lnTo>
                <a:lnTo>
                  <a:pt x="904859" y="191769"/>
                </a:lnTo>
                <a:lnTo>
                  <a:pt x="941921" y="173989"/>
                </a:lnTo>
                <a:lnTo>
                  <a:pt x="940471" y="176529"/>
                </a:lnTo>
                <a:lnTo>
                  <a:pt x="940744" y="176529"/>
                </a:lnTo>
                <a:lnTo>
                  <a:pt x="948431" y="181609"/>
                </a:lnTo>
                <a:lnTo>
                  <a:pt x="960225" y="181609"/>
                </a:lnTo>
                <a:lnTo>
                  <a:pt x="956558" y="186689"/>
                </a:lnTo>
                <a:lnTo>
                  <a:pt x="955162" y="189229"/>
                </a:lnTo>
                <a:lnTo>
                  <a:pt x="952876" y="190499"/>
                </a:lnTo>
                <a:lnTo>
                  <a:pt x="923543" y="204469"/>
                </a:lnTo>
                <a:close/>
              </a:path>
              <a:path w="1240154" h="222250">
                <a:moveTo>
                  <a:pt x="1042918" y="193039"/>
                </a:moveTo>
                <a:lnTo>
                  <a:pt x="1046093" y="184149"/>
                </a:lnTo>
                <a:lnTo>
                  <a:pt x="1049364" y="185419"/>
                </a:lnTo>
                <a:lnTo>
                  <a:pt x="1051173" y="189229"/>
                </a:lnTo>
                <a:lnTo>
                  <a:pt x="1042918" y="193039"/>
                </a:lnTo>
                <a:close/>
              </a:path>
              <a:path w="1240154" h="222250">
                <a:moveTo>
                  <a:pt x="1049364" y="185419"/>
                </a:moveTo>
                <a:lnTo>
                  <a:pt x="1046093" y="184149"/>
                </a:lnTo>
                <a:lnTo>
                  <a:pt x="1048706" y="184149"/>
                </a:lnTo>
                <a:lnTo>
                  <a:pt x="1049364" y="185419"/>
                </a:lnTo>
                <a:close/>
              </a:path>
              <a:path w="1240154" h="222250">
                <a:moveTo>
                  <a:pt x="1071698" y="193039"/>
                </a:moveTo>
                <a:lnTo>
                  <a:pt x="1042918" y="193039"/>
                </a:lnTo>
                <a:lnTo>
                  <a:pt x="1051173" y="189229"/>
                </a:lnTo>
                <a:lnTo>
                  <a:pt x="1049364" y="185419"/>
                </a:lnTo>
                <a:lnTo>
                  <a:pt x="1071698" y="193039"/>
                </a:lnTo>
                <a:close/>
              </a:path>
              <a:path w="1240154" h="222250">
                <a:moveTo>
                  <a:pt x="239520" y="203199"/>
                </a:moveTo>
                <a:lnTo>
                  <a:pt x="232408" y="196849"/>
                </a:lnTo>
                <a:lnTo>
                  <a:pt x="241376" y="186689"/>
                </a:lnTo>
                <a:lnTo>
                  <a:pt x="247817" y="197970"/>
                </a:lnTo>
                <a:lnTo>
                  <a:pt x="248149" y="197970"/>
                </a:lnTo>
                <a:lnTo>
                  <a:pt x="239520" y="203199"/>
                </a:lnTo>
                <a:close/>
              </a:path>
              <a:path w="1240154" h="222250">
                <a:moveTo>
                  <a:pt x="901187" y="204469"/>
                </a:moveTo>
                <a:lnTo>
                  <a:pt x="896996" y="195579"/>
                </a:lnTo>
                <a:lnTo>
                  <a:pt x="904859" y="191769"/>
                </a:lnTo>
                <a:lnTo>
                  <a:pt x="909315" y="199389"/>
                </a:lnTo>
                <a:lnTo>
                  <a:pt x="901187" y="204469"/>
                </a:lnTo>
                <a:close/>
              </a:path>
              <a:path w="1240154" h="222250">
                <a:moveTo>
                  <a:pt x="1090162" y="209549"/>
                </a:moveTo>
                <a:lnTo>
                  <a:pt x="1081526" y="205739"/>
                </a:lnTo>
                <a:lnTo>
                  <a:pt x="1085120" y="197970"/>
                </a:lnTo>
                <a:lnTo>
                  <a:pt x="1084936" y="197970"/>
                </a:lnTo>
                <a:lnTo>
                  <a:pt x="1093337" y="200659"/>
                </a:lnTo>
                <a:lnTo>
                  <a:pt x="1090162" y="209549"/>
                </a:lnTo>
                <a:close/>
              </a:path>
            </a:pathLst>
          </a:custGeom>
          <a:solidFill>
            <a:srgbClr val="3DA6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bg object 5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4300" y="10139362"/>
            <a:ext cx="8362949" cy="9524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3350" y="5986462"/>
            <a:ext cx="8343899" cy="9524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534690" y="2591590"/>
            <a:ext cx="198434" cy="198434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534690" y="10554889"/>
            <a:ext cx="198127" cy="178593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545015" y="12240414"/>
            <a:ext cx="158747" cy="198434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554540" y="4268389"/>
            <a:ext cx="158750" cy="1885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8625" y="552196"/>
            <a:ext cx="7715250" cy="2208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625" y="3175127"/>
            <a:ext cx="7715250" cy="9111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14650" y="12838557"/>
            <a:ext cx="2743200" cy="690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28625" y="12838557"/>
            <a:ext cx="1971675" cy="690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172200" y="12838557"/>
            <a:ext cx="1971675" cy="690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outube.com/watch?v=3faSiEX0jSg" TargetMode="External"/><Relationship Id="rId3" Type="http://schemas.openxmlformats.org/officeDocument/2006/relationships/hyperlink" Target="https://www.youtube.com/watch?v=A6-xw1bEEzQ" TargetMode="External"/><Relationship Id="rId4" Type="http://schemas.openxmlformats.org/officeDocument/2006/relationships/hyperlink" Target="https://www.youtube.com/watch?v=pmENn6rrDPs" TargetMode="External"/><Relationship Id="rId5" Type="http://schemas.openxmlformats.org/officeDocument/2006/relationships/hyperlink" Target="https://www.youtube.com/watch?v=UuE37-MM1ws" TargetMode="External"/><Relationship Id="rId6" Type="http://schemas.openxmlformats.org/officeDocument/2006/relationships/hyperlink" Target="https://www.youtube.com/watch?v=AbaeoDZnyZg" TargetMode="External"/><Relationship Id="rId7" Type="http://schemas.openxmlformats.org/officeDocument/2006/relationships/hyperlink" Target="https://www.youtube.com/watch?v=-1e5CS_v0vY" TargetMode="External"/><Relationship Id="rId8" Type="http://schemas.openxmlformats.org/officeDocument/2006/relationships/hyperlink" Target="https://www.youtube.com/watch?v=pNfD4jDF8TE" TargetMode="External"/><Relationship Id="rId9" Type="http://schemas.openxmlformats.org/officeDocument/2006/relationships/hyperlink" Target="https://www.youtube.com/watch?v=F8_sbW63sH0" TargetMode="External"/><Relationship Id="rId10" Type="http://schemas.openxmlformats.org/officeDocument/2006/relationships/hyperlink" Target="https://www.youtube.com/watch?v=ybK-VUAxZ_8" TargetMode="External"/><Relationship Id="rId11" Type="http://schemas.openxmlformats.org/officeDocument/2006/relationships/hyperlink" Target="https://www.youtube.com/watch?v=h9bqUZP6AB0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8774" y="12631821"/>
            <a:ext cx="255904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50">
                <a:latin typeface="Roboto"/>
                <a:cs typeface="Roboto"/>
              </a:rPr>
              <a:t>1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8774" y="10907796"/>
            <a:ext cx="485775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25">
                <a:latin typeface="Roboto"/>
                <a:cs typeface="Roboto"/>
              </a:rPr>
              <a:t>52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97400" y="12631821"/>
            <a:ext cx="485775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25">
                <a:latin typeface="Roboto"/>
                <a:cs typeface="Roboto"/>
              </a:rPr>
              <a:t>58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597400" y="10907796"/>
            <a:ext cx="828675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14">
                <a:latin typeface="Roboto"/>
                <a:cs typeface="Roboto"/>
              </a:rPr>
              <a:t>-</a:t>
            </a:r>
            <a:r>
              <a:rPr dirty="0" sz="3200" spc="-125">
                <a:latin typeface="Roboto"/>
                <a:cs typeface="Roboto"/>
              </a:rPr>
              <a:t>120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6375" y="6104310"/>
            <a:ext cx="3361690" cy="301117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900" spc="-10" b="1">
                <a:solidFill>
                  <a:srgbClr val="202024"/>
                </a:solidFill>
                <a:latin typeface="Roboto"/>
                <a:cs typeface="Roboto"/>
              </a:rPr>
              <a:t>Title</a:t>
            </a:r>
            <a:endParaRPr sz="900">
              <a:latin typeface="Roboto"/>
              <a:cs typeface="Roboto"/>
            </a:endParaRPr>
          </a:p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1.1</a:t>
            </a:r>
            <a:r>
              <a:rPr dirty="0" sz="1050" spc="-1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Learn</a:t>
            </a:r>
            <a:r>
              <a:rPr dirty="0" sz="1050" spc="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about</a:t>
            </a:r>
            <a:r>
              <a:rPr dirty="0" sz="1050" spc="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your</a:t>
            </a:r>
            <a:r>
              <a:rPr dirty="0" sz="1050" spc="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business</a:t>
            </a:r>
            <a:r>
              <a:rPr dirty="0" sz="1050" spc="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with</a:t>
            </a:r>
            <a:r>
              <a:rPr dirty="0" sz="1050" spc="45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digital</a:t>
            </a:r>
            <a:r>
              <a:rPr dirty="0" sz="1050" spc="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analytics</a:t>
            </a:r>
            <a:r>
              <a:rPr dirty="0" sz="1050" spc="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050" spc="-19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-</a:t>
            </a:r>
            <a:r>
              <a:rPr dirty="0" sz="1050" spc="105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050" spc="-50">
                <a:solidFill>
                  <a:srgbClr val="202024"/>
                </a:solidFill>
                <a:latin typeface="Roboto"/>
                <a:cs typeface="Roboto"/>
                <a:hlinkClick r:id="rId2"/>
              </a:rPr>
              <a:t>…</a:t>
            </a:r>
            <a:endParaRPr sz="1050">
              <a:latin typeface="Roboto"/>
              <a:cs typeface="Roboto"/>
            </a:endParaRPr>
          </a:p>
          <a:p>
            <a:pPr algn="just" marL="12700" marR="5080">
              <a:lnSpc>
                <a:spcPct val="178600"/>
              </a:lnSpc>
            </a:pP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3"/>
              </a:rPr>
              <a:t>1.0</a:t>
            </a:r>
            <a:r>
              <a:rPr dirty="0" sz="1050" spc="-5">
                <a:solidFill>
                  <a:srgbClr val="202024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3"/>
              </a:rPr>
              <a:t>Get started using</a:t>
            </a:r>
            <a:r>
              <a:rPr dirty="0" sz="1050" spc="-5">
                <a:solidFill>
                  <a:srgbClr val="202024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3"/>
              </a:rPr>
              <a:t>Google Analytics with </a:t>
            </a:r>
            <a:r>
              <a:rPr dirty="0" sz="1050" spc="-10">
                <a:solidFill>
                  <a:srgbClr val="202024"/>
                </a:solidFill>
                <a:latin typeface="Roboto"/>
                <a:cs typeface="Roboto"/>
                <a:hlinkClick r:id="rId3"/>
              </a:rPr>
              <a:t>Skillshop's…</a:t>
            </a:r>
            <a:r>
              <a:rPr dirty="0" sz="10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How</a:t>
            </a:r>
            <a:r>
              <a:rPr dirty="0" sz="1050" spc="3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to</a:t>
            </a:r>
            <a:r>
              <a:rPr dirty="0" sz="1050" spc="325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nd</a:t>
            </a:r>
            <a:r>
              <a:rPr dirty="0" sz="1050" spc="3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your</a:t>
            </a:r>
            <a:r>
              <a:rPr dirty="0" sz="1050" spc="35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Google</a:t>
            </a:r>
            <a:r>
              <a:rPr dirty="0" sz="1050" spc="3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tag</a:t>
            </a:r>
            <a:r>
              <a:rPr dirty="0" sz="1050" spc="35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ID</a:t>
            </a:r>
            <a:r>
              <a:rPr dirty="0" sz="1050" spc="3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and</a:t>
            </a:r>
            <a:r>
              <a:rPr dirty="0" sz="1050" spc="35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use</a:t>
            </a:r>
            <a:r>
              <a:rPr dirty="0" sz="1050" spc="3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it</a:t>
            </a:r>
            <a:r>
              <a:rPr dirty="0" sz="1050" spc="35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for</a:t>
            </a:r>
            <a:r>
              <a:rPr dirty="0" sz="1050" spc="3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website</a:t>
            </a:r>
            <a:r>
              <a:rPr dirty="0" sz="1050" spc="35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050" spc="-35">
                <a:solidFill>
                  <a:srgbClr val="202024"/>
                </a:solidFill>
                <a:latin typeface="Roboto"/>
                <a:cs typeface="Roboto"/>
                <a:hlinkClick r:id="rId4"/>
              </a:rPr>
              <a:t>t…</a:t>
            </a:r>
            <a:r>
              <a:rPr dirty="0" sz="1050" spc="-3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5"/>
              </a:rPr>
              <a:t>Get</a:t>
            </a:r>
            <a:r>
              <a:rPr dirty="0" sz="1050" spc="335">
                <a:solidFill>
                  <a:srgbClr val="202024"/>
                </a:solidFill>
                <a:latin typeface="Roboto"/>
                <a:cs typeface="Roboto"/>
                <a:hlinkClick r:id="rId5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5"/>
              </a:rPr>
              <a:t>started</a:t>
            </a:r>
            <a:r>
              <a:rPr dirty="0" sz="1050" spc="335">
                <a:solidFill>
                  <a:srgbClr val="202024"/>
                </a:solidFill>
                <a:latin typeface="Roboto"/>
                <a:cs typeface="Roboto"/>
                <a:hlinkClick r:id="rId5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5"/>
              </a:rPr>
              <a:t>with</a:t>
            </a:r>
            <a:r>
              <a:rPr dirty="0" sz="1050" spc="340">
                <a:solidFill>
                  <a:srgbClr val="202024"/>
                </a:solidFill>
                <a:latin typeface="Roboto"/>
                <a:cs typeface="Roboto"/>
                <a:hlinkClick r:id="rId5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5"/>
              </a:rPr>
              <a:t>Google</a:t>
            </a:r>
            <a:r>
              <a:rPr dirty="0" sz="1050" spc="335">
                <a:solidFill>
                  <a:srgbClr val="202024"/>
                </a:solidFill>
                <a:latin typeface="Roboto"/>
                <a:cs typeface="Roboto"/>
                <a:hlinkClick r:id="rId5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5"/>
              </a:rPr>
              <a:t>Analytics</a:t>
            </a:r>
            <a:r>
              <a:rPr dirty="0" sz="1050" spc="33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The</a:t>
            </a:r>
            <a:r>
              <a:rPr dirty="0" sz="1050" spc="340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bene</a:t>
            </a:r>
            <a:r>
              <a:rPr dirty="0" sz="1050" spc="335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ts</a:t>
            </a:r>
            <a:r>
              <a:rPr dirty="0" sz="1050" spc="335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 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and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implementation</a:t>
            </a:r>
            <a:r>
              <a:rPr dirty="0" sz="1050" spc="395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of</a:t>
            </a:r>
            <a:r>
              <a:rPr dirty="0" sz="1050" spc="400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the</a:t>
            </a:r>
            <a:r>
              <a:rPr dirty="0" sz="1050" spc="400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Google</a:t>
            </a:r>
            <a:r>
              <a:rPr dirty="0" sz="1050" spc="400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6"/>
              </a:rPr>
              <a:t>tag</a:t>
            </a:r>
            <a:r>
              <a:rPr dirty="0" sz="1050" spc="40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1.2</a:t>
            </a:r>
            <a:r>
              <a:rPr dirty="0" sz="1050" spc="40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How</a:t>
            </a:r>
            <a:r>
              <a:rPr dirty="0" sz="1050" spc="40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 </a:t>
            </a:r>
            <a:r>
              <a:rPr dirty="0" sz="1050" spc="-1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Googl</a:t>
            </a:r>
            <a:r>
              <a:rPr dirty="0" sz="1050" spc="-1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e</a:t>
            </a:r>
            <a:r>
              <a:rPr dirty="0" sz="10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Analytics</a:t>
            </a:r>
            <a:r>
              <a:rPr dirty="0" sz="1050" spc="325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collects</a:t>
            </a:r>
            <a:r>
              <a:rPr dirty="0" sz="1050" spc="33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and</a:t>
            </a:r>
            <a:r>
              <a:rPr dirty="0" sz="1050" spc="33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processes</a:t>
            </a:r>
            <a:r>
              <a:rPr dirty="0" sz="1050" spc="33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7"/>
              </a:rPr>
              <a:t>data…</a:t>
            </a:r>
            <a:r>
              <a:rPr dirty="0" sz="1050" spc="33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1.3</a:t>
            </a:r>
            <a:r>
              <a:rPr dirty="0" sz="1050" spc="330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How</a:t>
            </a:r>
            <a:r>
              <a:rPr dirty="0" sz="1050" spc="325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 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to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structure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your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Google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Analytics</a:t>
            </a:r>
            <a:r>
              <a:rPr dirty="0" sz="1050" spc="-20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account,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8"/>
              </a:rPr>
              <a:t>p…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Google</a:t>
            </a:r>
            <a:r>
              <a:rPr dirty="0" sz="1050" spc="-20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 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Tag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Manager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guide: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Add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the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Google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tag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to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9"/>
              </a:rPr>
              <a:t>you…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1.3.2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 </a:t>
            </a:r>
            <a:r>
              <a:rPr dirty="0" sz="1050" spc="-1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Create</a:t>
            </a:r>
            <a:r>
              <a:rPr dirty="0" sz="10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a</a:t>
            </a:r>
            <a:r>
              <a:rPr dirty="0" sz="1050" spc="12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 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new</a:t>
            </a:r>
            <a:r>
              <a:rPr dirty="0" sz="1050" spc="12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 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Google</a:t>
            </a:r>
            <a:r>
              <a:rPr dirty="0" sz="1050" spc="12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 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Analytics</a:t>
            </a:r>
            <a:r>
              <a:rPr dirty="0" sz="1050" spc="12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 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account</a:t>
            </a:r>
            <a:r>
              <a:rPr dirty="0" sz="1050" spc="12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 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and</a:t>
            </a:r>
            <a:r>
              <a:rPr dirty="0" sz="1050" spc="12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 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10"/>
              </a:rPr>
              <a:t>pro…</a:t>
            </a:r>
            <a:r>
              <a:rPr dirty="0" sz="1050" spc="509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 spc="-20">
                <a:solidFill>
                  <a:srgbClr val="202024"/>
                </a:solidFill>
                <a:latin typeface="Roboto"/>
                <a:cs typeface="Roboto"/>
                <a:hlinkClick r:id="rId11"/>
              </a:rPr>
              <a:t>Dem</a:t>
            </a:r>
            <a:r>
              <a:rPr dirty="0" sz="1050" spc="-20">
                <a:solidFill>
                  <a:srgbClr val="202024"/>
                </a:solidFill>
                <a:latin typeface="Roboto"/>
                <a:cs typeface="Roboto"/>
                <a:hlinkClick r:id="rId11"/>
              </a:rPr>
              <a:t>o</a:t>
            </a:r>
            <a:r>
              <a:rPr dirty="0" sz="10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11"/>
              </a:rPr>
              <a:t>Account</a:t>
            </a:r>
            <a:r>
              <a:rPr dirty="0" sz="1050" spc="-45">
                <a:solidFill>
                  <a:srgbClr val="202024"/>
                </a:solidFill>
                <a:latin typeface="Roboto"/>
                <a:cs typeface="Roboto"/>
                <a:hlinkClick r:id="rId11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11"/>
              </a:rPr>
              <a:t>in</a:t>
            </a:r>
            <a:r>
              <a:rPr dirty="0" sz="1050" spc="-40">
                <a:solidFill>
                  <a:srgbClr val="202024"/>
                </a:solidFill>
                <a:latin typeface="Roboto"/>
                <a:cs typeface="Roboto"/>
                <a:hlinkClick r:id="rId11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  <a:hlinkClick r:id="rId11"/>
              </a:rPr>
              <a:t>Google</a:t>
            </a:r>
            <a:r>
              <a:rPr dirty="0" sz="1050" spc="-40">
                <a:solidFill>
                  <a:srgbClr val="202024"/>
                </a:solidFill>
                <a:latin typeface="Roboto"/>
                <a:cs typeface="Roboto"/>
                <a:hlinkClick r:id="rId11"/>
              </a:rPr>
              <a:t> </a:t>
            </a:r>
            <a:r>
              <a:rPr dirty="0" sz="1050" spc="-10">
                <a:solidFill>
                  <a:srgbClr val="202024"/>
                </a:solidFill>
                <a:latin typeface="Roboto"/>
                <a:cs typeface="Roboto"/>
                <a:hlinkClick r:id="rId11"/>
              </a:rPr>
              <a:t>Analytics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98436" y="2563355"/>
            <a:ext cx="2305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Roboto"/>
                <a:cs typeface="Roboto"/>
              </a:rPr>
              <a:t>20K</a:t>
            </a:r>
            <a:endParaRPr sz="90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39227" y="3020555"/>
            <a:ext cx="901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Roboto"/>
                <a:cs typeface="Roboto"/>
              </a:rPr>
              <a:t>0</a:t>
            </a:r>
            <a:endParaRPr sz="900">
              <a:latin typeface="Roboto"/>
              <a:cs typeface="Robo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78087" y="3172935"/>
            <a:ext cx="313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</a:t>
            </a:r>
            <a:r>
              <a:rPr dirty="0" sz="900" spc="-1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05580" y="4287380"/>
            <a:ext cx="486409" cy="77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Roboto"/>
                <a:cs typeface="Roboto"/>
              </a:rPr>
              <a:t>100</a:t>
            </a:r>
            <a:endParaRPr sz="900">
              <a:latin typeface="Roboto"/>
              <a:cs typeface="Roboto"/>
            </a:endParaRPr>
          </a:p>
          <a:p>
            <a:pPr marL="78740">
              <a:lnSpc>
                <a:spcPct val="100000"/>
              </a:lnSpc>
              <a:spcBef>
                <a:spcPts val="720"/>
              </a:spcBef>
            </a:pPr>
            <a:r>
              <a:rPr dirty="0" sz="900" spc="-25">
                <a:latin typeface="Roboto"/>
                <a:cs typeface="Roboto"/>
              </a:rPr>
              <a:t>50</a:t>
            </a:r>
            <a:endParaRPr sz="900">
              <a:latin typeface="Roboto"/>
              <a:cs typeface="Roboto"/>
            </a:endParaRPr>
          </a:p>
          <a:p>
            <a:pPr marL="145415">
              <a:lnSpc>
                <a:spcPct val="100000"/>
              </a:lnSpc>
              <a:spcBef>
                <a:spcPts val="720"/>
              </a:spcBef>
            </a:pPr>
            <a:r>
              <a:rPr dirty="0" sz="900" spc="-50">
                <a:latin typeface="Roboto"/>
                <a:cs typeface="Roboto"/>
              </a:rPr>
              <a:t>0</a:t>
            </a:r>
            <a:endParaRPr sz="900">
              <a:latin typeface="Roboto"/>
              <a:cs typeface="Roboto"/>
            </a:endParaRPr>
          </a:p>
          <a:p>
            <a:pPr marL="184785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latin typeface="Roboto"/>
                <a:cs typeface="Roboto"/>
              </a:rPr>
              <a:t>2</a:t>
            </a:r>
            <a:r>
              <a:rPr dirty="0" sz="900" spc="-1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95599" y="3163430"/>
            <a:ext cx="38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20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70098" y="3315830"/>
            <a:ext cx="38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11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21100" y="3315830"/>
            <a:ext cx="38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29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95599" y="4887455"/>
            <a:ext cx="38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20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870098" y="5039855"/>
            <a:ext cx="38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11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21100" y="5039855"/>
            <a:ext cx="38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29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88001" y="6148669"/>
            <a:ext cx="3924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02024"/>
                </a:solidFill>
                <a:latin typeface="Roboto"/>
                <a:cs typeface="Roboto"/>
              </a:rPr>
              <a:t>V</a:t>
            </a:r>
            <a:r>
              <a:rPr dirty="0" sz="900" spc="5" b="1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202024"/>
                </a:solidFill>
                <a:latin typeface="Roboto"/>
                <a:cs typeface="Roboto"/>
              </a:rPr>
              <a:t>iew</a:t>
            </a:r>
            <a:r>
              <a:rPr dirty="0" sz="900" spc="5" b="1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900" spc="-50" b="1">
                <a:solidFill>
                  <a:srgbClr val="202024"/>
                </a:solidFill>
                <a:latin typeface="Roboto"/>
                <a:cs typeface="Roboto"/>
              </a:rPr>
              <a:t>s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605558" y="6158194"/>
            <a:ext cx="11988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02024"/>
                </a:solidFill>
                <a:latin typeface="Roboto"/>
                <a:cs typeface="Roboto"/>
              </a:rPr>
              <a:t>Average</a:t>
            </a:r>
            <a:r>
              <a:rPr dirty="0" sz="900" spc="25" b="1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202024"/>
                </a:solidFill>
                <a:latin typeface="Roboto"/>
                <a:cs typeface="Roboto"/>
              </a:rPr>
              <a:t>View</a:t>
            </a:r>
            <a:r>
              <a:rPr dirty="0" sz="900" spc="25" b="1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900" spc="-10" b="1">
                <a:solidFill>
                  <a:srgbClr val="202024"/>
                </a:solidFill>
                <a:latin typeface="Roboto"/>
                <a:cs typeface="Roboto"/>
              </a:rPr>
              <a:t>Duration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406493" y="2563355"/>
            <a:ext cx="624205" cy="77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609:00…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-10">
                <a:latin typeface="Roboto"/>
                <a:cs typeface="Roboto"/>
              </a:rPr>
              <a:t>304:30…</a:t>
            </a:r>
            <a:endParaRPr sz="900">
              <a:latin typeface="Roboto"/>
              <a:cs typeface="Roboto"/>
            </a:endParaRPr>
          </a:p>
          <a:p>
            <a:pPr marL="320040">
              <a:lnSpc>
                <a:spcPct val="100000"/>
              </a:lnSpc>
              <a:spcBef>
                <a:spcPts val="720"/>
              </a:spcBef>
            </a:pPr>
            <a:r>
              <a:rPr dirty="0" sz="900" spc="-25">
                <a:latin typeface="Roboto"/>
                <a:cs typeface="Roboto"/>
              </a:rPr>
              <a:t>00</a:t>
            </a:r>
            <a:endParaRPr sz="900">
              <a:latin typeface="Roboto"/>
              <a:cs typeface="Roboto"/>
            </a:endParaRPr>
          </a:p>
          <a:p>
            <a:pPr marL="32258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latin typeface="Roboto"/>
                <a:cs typeface="Roboto"/>
              </a:rPr>
              <a:t>2</a:t>
            </a:r>
            <a:r>
              <a:rPr dirty="0" sz="900" spc="-1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474840" y="4287380"/>
            <a:ext cx="555625" cy="77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03:00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-10">
                <a:latin typeface="Roboto"/>
                <a:cs typeface="Roboto"/>
              </a:rPr>
              <a:t>01:30</a:t>
            </a:r>
            <a:endParaRPr sz="900">
              <a:latin typeface="Roboto"/>
              <a:cs typeface="Roboto"/>
            </a:endParaRPr>
          </a:p>
          <a:p>
            <a:pPr marL="174625">
              <a:lnSpc>
                <a:spcPct val="100000"/>
              </a:lnSpc>
              <a:spcBef>
                <a:spcPts val="720"/>
              </a:spcBef>
            </a:pPr>
            <a:r>
              <a:rPr dirty="0" sz="900" spc="-25">
                <a:latin typeface="Roboto"/>
                <a:cs typeface="Roboto"/>
              </a:rPr>
              <a:t>00</a:t>
            </a:r>
            <a:endParaRPr sz="900">
              <a:latin typeface="Roboto"/>
              <a:cs typeface="Roboto"/>
            </a:endParaRPr>
          </a:p>
          <a:p>
            <a:pPr marL="25400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latin typeface="Roboto"/>
                <a:cs typeface="Roboto"/>
              </a:rPr>
              <a:t>2</a:t>
            </a:r>
            <a:r>
              <a:rPr dirty="0" sz="900" spc="-1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909441" y="6148669"/>
            <a:ext cx="7080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02024"/>
                </a:solidFill>
                <a:latin typeface="Roboto"/>
                <a:cs typeface="Roboto"/>
              </a:rPr>
              <a:t>Video </a:t>
            </a:r>
            <a:r>
              <a:rPr dirty="0" sz="900" spc="-10" b="1">
                <a:solidFill>
                  <a:srgbClr val="202024"/>
                </a:solidFill>
                <a:latin typeface="Roboto"/>
                <a:cs typeface="Roboto"/>
              </a:rPr>
              <a:t>Shares</a:t>
            </a:r>
            <a:endParaRPr sz="900">
              <a:latin typeface="Roboto"/>
              <a:cs typeface="Roboto"/>
            </a:endParaRPr>
          </a:p>
        </p:txBody>
      </p:sp>
      <p:graphicFrame>
        <p:nvGraphicFramePr>
          <p:cNvPr id="22" name="object 22" descr=""/>
          <p:cNvGraphicFramePr>
            <a:graphicFrameLocks noGrp="1"/>
          </p:cNvGraphicFramePr>
          <p:nvPr/>
        </p:nvGraphicFramePr>
        <p:xfrm>
          <a:off x="4632781" y="6380556"/>
          <a:ext cx="2641600" cy="2782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/>
                <a:gridCol w="1228090"/>
                <a:gridCol w="294639"/>
              </a:tblGrid>
              <a:tr h="2806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17,874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ts val="1185"/>
                        </a:lnSpc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00:02:05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0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050" spc="-25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26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0165"/>
                </a:tc>
              </a:tr>
              <a:tr h="2851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15,221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ts val="1225"/>
                        </a:lnSpc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00:00:31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0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25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48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</a:tr>
              <a:tr h="2851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14,104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ts val="1225"/>
                        </a:lnSpc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00:00:35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0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25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11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</a:tr>
              <a:tr h="2851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13,790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ts val="1225"/>
                        </a:lnSpc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00:03:14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0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25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95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</a:tr>
              <a:tr h="2851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13,369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ts val="1225"/>
                        </a:lnSpc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00:00:35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0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25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31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</a:tr>
              <a:tr h="2851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10,840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ts val="1225"/>
                        </a:lnSpc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00:02:22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0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25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16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</a:tr>
              <a:tr h="285115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8,516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ts val="1225"/>
                        </a:lnSpc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00:02:53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0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25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20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</a:tr>
              <a:tr h="285115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8,446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ts val="1225"/>
                        </a:lnSpc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00:02:05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0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25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40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</a:tr>
              <a:tr h="25527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8,427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ts val="1225"/>
                        </a:lnSpc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00:01:08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0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50" spc="-25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35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4610"/>
                </a:tc>
              </a:tr>
              <a:tr h="250825">
                <a:tc>
                  <a:txBody>
                    <a:bodyPr/>
                    <a:lstStyle/>
                    <a:p>
                      <a:pPr marL="107950">
                        <a:lnSpc>
                          <a:spcPts val="1205"/>
                        </a:lnSpc>
                        <a:spcBef>
                          <a:spcPts val="670"/>
                        </a:spcBef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7,834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85090"/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50" spc="-10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00:02:52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ctr" marL="80010">
                        <a:lnSpc>
                          <a:spcPts val="1205"/>
                        </a:lnSpc>
                        <a:spcBef>
                          <a:spcPts val="670"/>
                        </a:spcBef>
                      </a:pPr>
                      <a:r>
                        <a:rPr dirty="0" sz="1050" spc="-25">
                          <a:solidFill>
                            <a:srgbClr val="202024"/>
                          </a:solidFill>
                          <a:latin typeface="Roboto"/>
                          <a:cs typeface="Roboto"/>
                        </a:rPr>
                        <a:t>20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85090"/>
                </a:tc>
              </a:tr>
            </a:tbl>
          </a:graphicData>
        </a:graphic>
      </p:graphicFrame>
      <p:sp>
        <p:nvSpPr>
          <p:cNvPr id="23" name="object 23" descr=""/>
          <p:cNvSpPr txBox="1"/>
          <p:nvPr/>
        </p:nvSpPr>
        <p:spPr>
          <a:xfrm>
            <a:off x="7534223" y="3163430"/>
            <a:ext cx="38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20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108723" y="3315830"/>
            <a:ext cx="38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11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959725" y="3315830"/>
            <a:ext cx="38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29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534223" y="4887455"/>
            <a:ext cx="38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20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108723" y="5039855"/>
            <a:ext cx="38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11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959725" y="5039855"/>
            <a:ext cx="380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29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Dec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61501" y="1033324"/>
            <a:ext cx="1453515" cy="308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19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Default</a:t>
            </a:r>
            <a:r>
              <a:rPr dirty="0" sz="900" spc="30">
                <a:latin typeface="Roboto"/>
                <a:cs typeface="Roboto"/>
              </a:rPr>
              <a:t> </a:t>
            </a:r>
            <a:r>
              <a:rPr dirty="0" sz="900" spc="-20">
                <a:latin typeface="Roboto"/>
                <a:cs typeface="Roboto"/>
              </a:rPr>
              <a:t>Data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ts val="1200"/>
              </a:lnSpc>
            </a:pPr>
            <a:r>
              <a:rPr dirty="0" sz="1050">
                <a:latin typeface="Roboto"/>
                <a:cs typeface="Roboto"/>
              </a:rPr>
              <a:t>Click</a:t>
            </a:r>
            <a:r>
              <a:rPr dirty="0" sz="1050" spc="-25">
                <a:latin typeface="Roboto"/>
                <a:cs typeface="Roboto"/>
              </a:rPr>
              <a:t> </a:t>
            </a:r>
            <a:r>
              <a:rPr dirty="0" sz="1050">
                <a:latin typeface="Roboto"/>
                <a:cs typeface="Roboto"/>
              </a:rPr>
              <a:t>to</a:t>
            </a:r>
            <a:r>
              <a:rPr dirty="0" sz="1050" spc="-25">
                <a:latin typeface="Roboto"/>
                <a:cs typeface="Roboto"/>
              </a:rPr>
              <a:t> </a:t>
            </a:r>
            <a:r>
              <a:rPr dirty="0" sz="1050">
                <a:latin typeface="Roboto"/>
                <a:cs typeface="Roboto"/>
              </a:rPr>
              <a:t>select</a:t>
            </a:r>
            <a:r>
              <a:rPr dirty="0" sz="1050" spc="-25">
                <a:latin typeface="Roboto"/>
                <a:cs typeface="Roboto"/>
              </a:rPr>
              <a:t> </a:t>
            </a:r>
            <a:r>
              <a:rPr dirty="0" sz="1050">
                <a:latin typeface="Roboto"/>
                <a:cs typeface="Roboto"/>
              </a:rPr>
              <a:t>your</a:t>
            </a:r>
            <a:r>
              <a:rPr dirty="0" sz="1050" spc="-25">
                <a:latin typeface="Roboto"/>
                <a:cs typeface="Roboto"/>
              </a:rPr>
              <a:t> </a:t>
            </a:r>
            <a:r>
              <a:rPr dirty="0" sz="1050" spc="-20">
                <a:latin typeface="Roboto"/>
                <a:cs typeface="Roboto"/>
              </a:rPr>
              <a:t>data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168649" y="1090676"/>
            <a:ext cx="15398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Roboto"/>
                <a:cs typeface="Roboto"/>
              </a:rPr>
              <a:t>2</a:t>
            </a:r>
            <a:r>
              <a:rPr dirty="0" sz="1050" spc="-20">
                <a:latin typeface="Roboto"/>
                <a:cs typeface="Roboto"/>
              </a:rPr>
              <a:t> </a:t>
            </a:r>
            <a:r>
              <a:rPr dirty="0" sz="1050">
                <a:latin typeface="Roboto"/>
                <a:cs typeface="Roboto"/>
              </a:rPr>
              <a:t>Dec</a:t>
            </a:r>
            <a:r>
              <a:rPr dirty="0" sz="1050" spc="-10">
                <a:latin typeface="Roboto"/>
                <a:cs typeface="Roboto"/>
              </a:rPr>
              <a:t> </a:t>
            </a:r>
            <a:r>
              <a:rPr dirty="0" sz="1050">
                <a:latin typeface="Roboto"/>
                <a:cs typeface="Roboto"/>
              </a:rPr>
              <a:t>2024</a:t>
            </a:r>
            <a:r>
              <a:rPr dirty="0" sz="1050" spc="-10">
                <a:latin typeface="Roboto"/>
                <a:cs typeface="Roboto"/>
              </a:rPr>
              <a:t> </a:t>
            </a:r>
            <a:r>
              <a:rPr dirty="0" sz="1050" spc="-190">
                <a:latin typeface="Roboto"/>
                <a:cs typeface="Roboto"/>
              </a:rPr>
              <a:t>-</a:t>
            </a:r>
            <a:r>
              <a:rPr dirty="0" sz="1050" spc="-5">
                <a:latin typeface="Roboto"/>
                <a:cs typeface="Roboto"/>
              </a:rPr>
              <a:t> </a:t>
            </a:r>
            <a:r>
              <a:rPr dirty="0" sz="1050">
                <a:latin typeface="Roboto"/>
                <a:cs typeface="Roboto"/>
              </a:rPr>
              <a:t>29</a:t>
            </a:r>
            <a:r>
              <a:rPr dirty="0" sz="1050" spc="-15">
                <a:latin typeface="Roboto"/>
                <a:cs typeface="Roboto"/>
              </a:rPr>
              <a:t> </a:t>
            </a:r>
            <a:r>
              <a:rPr dirty="0" sz="1050">
                <a:latin typeface="Roboto"/>
                <a:cs typeface="Roboto"/>
              </a:rPr>
              <a:t>Dec</a:t>
            </a:r>
            <a:r>
              <a:rPr dirty="0" sz="1050" spc="-10">
                <a:latin typeface="Roboto"/>
                <a:cs typeface="Roboto"/>
              </a:rPr>
              <a:t> </a:t>
            </a:r>
            <a:r>
              <a:rPr dirty="0" sz="1050" spc="-20">
                <a:latin typeface="Roboto"/>
                <a:cs typeface="Roboto"/>
              </a:rPr>
              <a:t>2024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778499" y="1090676"/>
            <a:ext cx="65659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Roboto"/>
                <a:cs typeface="Roboto"/>
              </a:rPr>
              <a:t>Video</a:t>
            </a:r>
            <a:r>
              <a:rPr dirty="0" sz="1050" spc="-35">
                <a:latin typeface="Roboto"/>
                <a:cs typeface="Roboto"/>
              </a:rPr>
              <a:t> </a:t>
            </a:r>
            <a:r>
              <a:rPr dirty="0" sz="1050" spc="-10">
                <a:latin typeface="Roboto"/>
                <a:cs typeface="Roboto"/>
              </a:rPr>
              <a:t>Title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959600" y="9304101"/>
            <a:ext cx="6985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4"/>
                </a:solidFill>
                <a:latin typeface="Roboto"/>
                <a:cs typeface="Roboto"/>
              </a:rPr>
              <a:t>1</a:t>
            </a:r>
            <a:r>
              <a:rPr dirty="0" sz="10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 spc="-19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dirty="0" sz="10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</a:rPr>
              <a:t>10</a:t>
            </a:r>
            <a:r>
              <a:rPr dirty="0" sz="10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202024"/>
                </a:solidFill>
                <a:latin typeface="Roboto"/>
                <a:cs typeface="Roboto"/>
              </a:rPr>
              <a:t>/</a:t>
            </a:r>
            <a:r>
              <a:rPr dirty="0" sz="10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050" spc="-25">
                <a:solidFill>
                  <a:srgbClr val="202024"/>
                </a:solidFill>
                <a:latin typeface="Roboto"/>
                <a:cs typeface="Roboto"/>
              </a:rPr>
              <a:t>572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953425" y="6193933"/>
            <a:ext cx="53340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80">
                <a:solidFill>
                  <a:srgbClr val="202024"/>
                </a:solidFill>
                <a:latin typeface="Tahoma"/>
                <a:cs typeface="Tahoma"/>
              </a:rPr>
              <a:t>▼</a:t>
            </a:r>
            <a:endParaRPr sz="35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839499" y="6193933"/>
            <a:ext cx="53340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80">
                <a:solidFill>
                  <a:srgbClr val="202024"/>
                </a:solidFill>
                <a:latin typeface="Tahoma"/>
                <a:cs typeface="Tahoma"/>
              </a:rPr>
              <a:t>▲</a:t>
            </a:r>
            <a:endParaRPr sz="35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859712" y="9175115"/>
            <a:ext cx="56197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4015" algn="l"/>
              </a:tabLst>
            </a:pPr>
            <a:r>
              <a:rPr dirty="0" sz="2600" spc="-50">
                <a:solidFill>
                  <a:srgbClr val="202024"/>
                </a:solidFill>
                <a:latin typeface="Roboto"/>
                <a:cs typeface="Roboto"/>
              </a:rPr>
              <a:t>&lt;</a:t>
            </a:r>
            <a:r>
              <a:rPr dirty="0" sz="2600">
                <a:solidFill>
                  <a:srgbClr val="202024"/>
                </a:solidFill>
                <a:latin typeface="Roboto"/>
                <a:cs typeface="Roboto"/>
              </a:rPr>
              <a:t>	</a:t>
            </a:r>
            <a:r>
              <a:rPr dirty="0" sz="2600" spc="-50">
                <a:solidFill>
                  <a:srgbClr val="202024"/>
                </a:solidFill>
                <a:latin typeface="Roboto"/>
                <a:cs typeface="Roboto"/>
              </a:rPr>
              <a:t>&gt;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30175" y="1614112"/>
            <a:ext cx="7004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202024"/>
                </a:solidFill>
                <a:latin typeface="Roboto"/>
                <a:cs typeface="Roboto"/>
              </a:rPr>
              <a:t>Trending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11125" y="5709863"/>
            <a:ext cx="160464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202024"/>
                </a:solidFill>
                <a:latin typeface="Roboto"/>
                <a:cs typeface="Roboto"/>
              </a:rPr>
              <a:t>Top</a:t>
            </a:r>
            <a:r>
              <a:rPr dirty="0" sz="13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202024"/>
                </a:solidFill>
                <a:latin typeface="Roboto"/>
                <a:cs typeface="Roboto"/>
              </a:rPr>
              <a:t>Videos</a:t>
            </a:r>
            <a:r>
              <a:rPr dirty="0" sz="135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202024"/>
                </a:solidFill>
                <a:latin typeface="Roboto"/>
                <a:cs typeface="Roboto"/>
              </a:rPr>
              <a:t>Watched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2074" y="9862761"/>
            <a:ext cx="278955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202024"/>
                </a:solidFill>
                <a:latin typeface="Roboto"/>
                <a:cs typeface="Roboto"/>
              </a:rPr>
              <a:t>Likes,</a:t>
            </a:r>
            <a:r>
              <a:rPr dirty="0" sz="13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202024"/>
                </a:solidFill>
                <a:latin typeface="Roboto"/>
                <a:cs typeface="Roboto"/>
              </a:rPr>
              <a:t>Comments,</a:t>
            </a:r>
            <a:r>
              <a:rPr dirty="0" sz="13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202024"/>
                </a:solidFill>
                <a:latin typeface="Roboto"/>
                <a:cs typeface="Roboto"/>
              </a:rPr>
              <a:t>and</a:t>
            </a:r>
            <a:r>
              <a:rPr dirty="0" sz="13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202024"/>
                </a:solidFill>
                <a:latin typeface="Roboto"/>
                <a:cs typeface="Roboto"/>
              </a:rPr>
              <a:t>Subscriptions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825999" y="2536133"/>
            <a:ext cx="1202055" cy="70548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350">
                <a:solidFill>
                  <a:srgbClr val="626466"/>
                </a:solidFill>
                <a:latin typeface="Roboto"/>
                <a:cs typeface="Roboto"/>
              </a:rPr>
              <a:t>Hours</a:t>
            </a:r>
            <a:r>
              <a:rPr dirty="0" sz="1350" spc="-45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626466"/>
                </a:solidFill>
                <a:latin typeface="Roboto"/>
                <a:cs typeface="Roboto"/>
              </a:rPr>
              <a:t>Watched</a:t>
            </a: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700" spc="-10">
                <a:solidFill>
                  <a:srgbClr val="202024"/>
                </a:solidFill>
                <a:latin typeface="Roboto"/>
                <a:cs typeface="Roboto"/>
              </a:rPr>
              <a:t>11.8K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825999" y="4212533"/>
            <a:ext cx="1465580" cy="70548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350">
                <a:solidFill>
                  <a:srgbClr val="626466"/>
                </a:solidFill>
                <a:latin typeface="Roboto"/>
                <a:cs typeface="Roboto"/>
              </a:rPr>
              <a:t>Avg.</a:t>
            </a:r>
            <a:r>
              <a:rPr dirty="0" sz="1350" spc="-35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626466"/>
                </a:solidFill>
                <a:latin typeface="Roboto"/>
                <a:cs typeface="Roboto"/>
              </a:rPr>
              <a:t>View</a:t>
            </a:r>
            <a:r>
              <a:rPr dirty="0" sz="1350" spc="-35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626466"/>
                </a:solidFill>
                <a:latin typeface="Roboto"/>
                <a:cs typeface="Roboto"/>
              </a:rPr>
              <a:t>Duration</a:t>
            </a: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700" spc="-10">
                <a:solidFill>
                  <a:srgbClr val="202024"/>
                </a:solidFill>
                <a:latin typeface="Roboto"/>
                <a:cs typeface="Roboto"/>
              </a:rPr>
              <a:t>02:19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77849" y="10520206"/>
            <a:ext cx="457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E6267"/>
                </a:solidFill>
                <a:latin typeface="Roboto"/>
                <a:cs typeface="Roboto"/>
              </a:rPr>
              <a:t>L</a:t>
            </a:r>
            <a:r>
              <a:rPr dirty="0" sz="1200" spc="-2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E6267"/>
                </a:solidFill>
                <a:latin typeface="Roboto"/>
                <a:cs typeface="Roboto"/>
              </a:rPr>
              <a:t>i</a:t>
            </a:r>
            <a:r>
              <a:rPr dirty="0" sz="12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5E6267"/>
                </a:solidFill>
                <a:latin typeface="Roboto"/>
                <a:cs typeface="Roboto"/>
              </a:rPr>
              <a:t>kes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77849" y="12263281"/>
            <a:ext cx="589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E6267"/>
                </a:solidFill>
                <a:latin typeface="Roboto"/>
                <a:cs typeface="Roboto"/>
              </a:rPr>
              <a:t>D</a:t>
            </a:r>
            <a:r>
              <a:rPr dirty="0" sz="1200" spc="-3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5E6267"/>
                </a:solidFill>
                <a:latin typeface="Roboto"/>
                <a:cs typeface="Roboto"/>
              </a:rPr>
              <a:t>islikes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806949" y="12234706"/>
            <a:ext cx="772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E6267"/>
                </a:solidFill>
                <a:latin typeface="Roboto"/>
                <a:cs typeface="Roboto"/>
              </a:rPr>
              <a:t>Comments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816474" y="10539256"/>
            <a:ext cx="992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E6267"/>
                </a:solidFill>
                <a:latin typeface="Roboto"/>
                <a:cs typeface="Roboto"/>
              </a:rPr>
              <a:t>S</a:t>
            </a:r>
            <a:r>
              <a:rPr dirty="0" sz="1200" spc="-3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5E6267"/>
                </a:solidFill>
                <a:latin typeface="Roboto"/>
                <a:cs typeface="Roboto"/>
              </a:rPr>
              <a:t>ubscriptions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816224" y="2383199"/>
            <a:ext cx="2603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Roboto"/>
                <a:cs typeface="Roboto"/>
              </a:rPr>
              <a:t>Views</a:t>
            </a:r>
            <a:endParaRPr sz="650">
              <a:latin typeface="Roboto"/>
              <a:cs typeface="Roboto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816224" y="4107224"/>
            <a:ext cx="52832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Roboto"/>
                <a:cs typeface="Roboto"/>
              </a:rPr>
              <a:t>Video</a:t>
            </a:r>
            <a:r>
              <a:rPr dirty="0" sz="650" spc="50">
                <a:latin typeface="Roboto"/>
                <a:cs typeface="Roboto"/>
              </a:rPr>
              <a:t> </a:t>
            </a:r>
            <a:r>
              <a:rPr dirty="0" sz="650" spc="-10">
                <a:latin typeface="Roboto"/>
                <a:cs typeface="Roboto"/>
              </a:rPr>
              <a:t>Shares</a:t>
            </a:r>
            <a:endParaRPr sz="650">
              <a:latin typeface="Roboto"/>
              <a:cs typeface="Roboto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054850" y="2383199"/>
            <a:ext cx="69913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Roboto"/>
                <a:cs typeface="Roboto"/>
              </a:rPr>
              <a:t>Total</a:t>
            </a:r>
            <a:r>
              <a:rPr dirty="0" sz="650" spc="30">
                <a:latin typeface="Roboto"/>
                <a:cs typeface="Roboto"/>
              </a:rPr>
              <a:t> </a:t>
            </a:r>
            <a:r>
              <a:rPr dirty="0" sz="650">
                <a:latin typeface="Roboto"/>
                <a:cs typeface="Roboto"/>
              </a:rPr>
              <a:t>Watch</a:t>
            </a:r>
            <a:r>
              <a:rPr dirty="0" sz="650" spc="30">
                <a:latin typeface="Roboto"/>
                <a:cs typeface="Roboto"/>
              </a:rPr>
              <a:t> </a:t>
            </a:r>
            <a:r>
              <a:rPr dirty="0" sz="650" spc="-20">
                <a:latin typeface="Roboto"/>
                <a:cs typeface="Roboto"/>
              </a:rPr>
              <a:t>Time</a:t>
            </a:r>
            <a:endParaRPr sz="650">
              <a:latin typeface="Roboto"/>
              <a:cs typeface="Roboto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054850" y="4107224"/>
            <a:ext cx="8928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Roboto"/>
                <a:cs typeface="Roboto"/>
              </a:rPr>
              <a:t>Average</a:t>
            </a:r>
            <a:r>
              <a:rPr dirty="0" sz="650" spc="60">
                <a:latin typeface="Roboto"/>
                <a:cs typeface="Roboto"/>
              </a:rPr>
              <a:t> </a:t>
            </a:r>
            <a:r>
              <a:rPr dirty="0" sz="650">
                <a:latin typeface="Roboto"/>
                <a:cs typeface="Roboto"/>
              </a:rPr>
              <a:t>View</a:t>
            </a:r>
            <a:r>
              <a:rPr dirty="0" sz="650" spc="65">
                <a:latin typeface="Roboto"/>
                <a:cs typeface="Roboto"/>
              </a:rPr>
              <a:t> </a:t>
            </a:r>
            <a:r>
              <a:rPr dirty="0" sz="650" spc="-10">
                <a:latin typeface="Roboto"/>
                <a:cs typeface="Roboto"/>
              </a:rPr>
              <a:t>Duration</a:t>
            </a:r>
            <a:endParaRPr sz="650">
              <a:latin typeface="Roboto"/>
              <a:cs typeface="Roboto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459989" y="1153455"/>
            <a:ext cx="49530" cy="736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00" spc="-60">
                <a:latin typeface="Tahoma"/>
                <a:cs typeface="Tahoma"/>
              </a:rPr>
              <a:t>▼</a:t>
            </a:r>
            <a:endParaRPr sz="300">
              <a:latin typeface="Tahoma"/>
              <a:cs typeface="Tahom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126989" y="1153455"/>
            <a:ext cx="49530" cy="736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00" spc="-60">
                <a:latin typeface="Tahoma"/>
                <a:cs typeface="Tahoma"/>
              </a:rPr>
              <a:t>▼</a:t>
            </a:r>
            <a:endParaRPr sz="30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136889" y="1153455"/>
            <a:ext cx="49530" cy="736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00" spc="-60">
                <a:latin typeface="Tahoma"/>
                <a:cs typeface="Tahoma"/>
              </a:rPr>
              <a:t>▼</a:t>
            </a:r>
            <a:endParaRPr sz="300">
              <a:latin typeface="Tahoma"/>
              <a:cs typeface="Tahom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58800" y="4226420"/>
            <a:ext cx="103060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350">
                <a:solidFill>
                  <a:srgbClr val="626466"/>
                </a:solidFill>
                <a:latin typeface="Roboto"/>
                <a:cs typeface="Roboto"/>
              </a:rPr>
              <a:t>Video</a:t>
            </a:r>
            <a:r>
              <a:rPr dirty="0" sz="1350" spc="-5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626466"/>
                </a:solidFill>
                <a:latin typeface="Roboto"/>
                <a:cs typeface="Roboto"/>
              </a:rPr>
              <a:t>Shares</a:t>
            </a:r>
            <a:endParaRPr sz="1350">
              <a:latin typeface="Roboto"/>
              <a:cs typeface="Roboto"/>
            </a:endParaRPr>
          </a:p>
          <a:p>
            <a:pPr marL="12700">
              <a:lnSpc>
                <a:spcPts val="3030"/>
              </a:lnSpc>
            </a:pPr>
            <a:r>
              <a:rPr dirty="0" sz="2700" spc="-10">
                <a:solidFill>
                  <a:srgbClr val="202024"/>
                </a:solidFill>
                <a:latin typeface="Roboto"/>
                <a:cs typeface="Roboto"/>
              </a:rPr>
              <a:t>995.0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87374" y="2557583"/>
            <a:ext cx="56959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626466"/>
                </a:solidFill>
                <a:latin typeface="Roboto"/>
                <a:cs typeface="Roboto"/>
              </a:rPr>
              <a:t>Vie</a:t>
            </a:r>
            <a:r>
              <a:rPr dirty="0" sz="1350" spc="-2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626466"/>
                </a:solidFill>
                <a:latin typeface="Roboto"/>
                <a:cs typeface="Roboto"/>
              </a:rPr>
              <a:t>w</a:t>
            </a:r>
            <a:r>
              <a:rPr dirty="0" sz="1350" spc="-1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dirty="0" sz="1350" spc="-50">
                <a:solidFill>
                  <a:srgbClr val="626466"/>
                </a:solidFill>
                <a:latin typeface="Roboto"/>
                <a:cs typeface="Roboto"/>
              </a:rPr>
              <a:t>s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864469" y="2633783"/>
            <a:ext cx="21844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0">
                <a:solidFill>
                  <a:srgbClr val="202024"/>
                </a:solidFill>
                <a:latin typeface="Roboto"/>
                <a:cs typeface="Roboto"/>
              </a:rPr>
              <a:t>0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273036" y="2563355"/>
            <a:ext cx="28130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latin typeface="Roboto"/>
                <a:cs typeface="Roboto"/>
              </a:rPr>
              <a:t>1</a:t>
            </a:r>
            <a:r>
              <a:rPr dirty="0" baseline="-11316" sz="4050" spc="-2047">
                <a:solidFill>
                  <a:srgbClr val="202024"/>
                </a:solidFill>
                <a:latin typeface="Roboto"/>
                <a:cs typeface="Roboto"/>
              </a:rPr>
              <a:t>2</a:t>
            </a:r>
            <a:r>
              <a:rPr dirty="0" sz="900" spc="-15">
                <a:latin typeface="Roboto"/>
                <a:cs typeface="Roboto"/>
              </a:rPr>
              <a:t>0</a:t>
            </a:r>
            <a:r>
              <a:rPr dirty="0" sz="900" spc="-30">
                <a:latin typeface="Roboto"/>
                <a:cs typeface="Roboto"/>
              </a:rPr>
              <a:t>K</a:t>
            </a:r>
            <a:endParaRPr sz="900">
              <a:latin typeface="Roboto"/>
              <a:cs typeface="Roboto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2747615" y="2633783"/>
            <a:ext cx="52324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5">
                <a:solidFill>
                  <a:srgbClr val="202024"/>
                </a:solidFill>
                <a:latin typeface="Roboto"/>
                <a:cs typeface="Roboto"/>
              </a:rPr>
              <a:t>.3K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58800" y="2617781"/>
            <a:ext cx="24701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90">
                <a:solidFill>
                  <a:srgbClr val="FFFFFF"/>
                </a:solidFill>
                <a:latin typeface="Roboto"/>
                <a:cs typeface="Roboto"/>
              </a:rPr>
              <a:t>V</a:t>
            </a:r>
            <a:r>
              <a:rPr dirty="0" baseline="-3086" sz="4050" spc="-135">
                <a:solidFill>
                  <a:srgbClr val="202024"/>
                </a:solidFill>
                <a:latin typeface="Roboto"/>
                <a:cs typeface="Roboto"/>
              </a:rPr>
              <a:t>3</a:t>
            </a:r>
            <a:endParaRPr baseline="-3086" sz="4050">
              <a:latin typeface="Roboto"/>
              <a:cs typeface="Roboto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3766778" y="760748"/>
            <a:ext cx="103949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Your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10">
                <a:latin typeface="Roboto"/>
                <a:cs typeface="Roboto"/>
              </a:rPr>
              <a:t>paragraph</a:t>
            </a:r>
            <a:r>
              <a:rPr dirty="0" sz="900" spc="-20">
                <a:latin typeface="Roboto"/>
                <a:cs typeface="Roboto"/>
              </a:rPr>
              <a:t> text</a:t>
            </a:r>
            <a:endParaRPr sz="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Priyanka Gogoi</dc:creator>
  <cp:keywords>DAGa3P_PETY,BAGEhOXZt9A</cp:keywords>
  <dc:title>YouTube_Channel_Report.pdf</dc:title>
  <dcterms:created xsi:type="dcterms:W3CDTF">2024-12-31T12:43:56Z</dcterms:created>
  <dcterms:modified xsi:type="dcterms:W3CDTF">2024-12-31T12:43:56Z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2024-12-31T00:00:00Z</vt:filetime>
  </property>
  <property fmtid="{D5CDD505-2E9C-101B-9397-08002B2CF9AE}" pid="3" name="Creator">
    <vt:lpwstr>Canva</vt:lpwstr>
  </property>
  <property fmtid="{D5CDD505-2E9C-101B-9397-08002B2CF9AE}" pid="4" name="LastSaved">
    <vt:filetime>2024-12-31T00:00:00Z</vt:filetime>
  </property>
  <property fmtid="{D5CDD505-2E9C-101B-9397-08002B2CF9AE}" pid="5" name="Producer">
    <vt:lpwstr>Canva</vt:lpwstr>
  </property>
</Properties>
</file>