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TextBox 7">
            <a:extLst>
              <a:ext uri="{FF2B5EF4-FFF2-40B4-BE49-F238E27FC236}">
                <a16:creationId xmlns:a16="http://schemas.microsoft.com/office/drawing/2014/main" id="{796447FE-A927-AB96-F340-145816F34069}"/>
              </a:ext>
            </a:extLst>
          </p:cNvPr>
          <p:cNvSpPr txBox="1"/>
          <p:nvPr/>
        </p:nvSpPr>
        <p:spPr>
          <a:xfrm>
            <a:off x="1869511" y="3005733"/>
            <a:ext cx="7100428" cy="1846659"/>
          </a:xfrm>
          <a:prstGeom prst="rect">
            <a:avLst/>
          </a:prstGeom>
          <a:noFill/>
        </p:spPr>
        <p:txBody>
          <a:bodyPr wrap="square" rtlCol="0">
            <a:spAutoFit/>
          </a:bodyPr>
          <a:lstStyle/>
          <a:p>
            <a:r>
              <a:rPr lang="en-US" sz="2400" dirty="0"/>
              <a:t>STUDENT NAME: PRIYANKA C</a:t>
            </a:r>
          </a:p>
          <a:p>
            <a:r>
              <a:rPr lang="en-US" sz="2400" dirty="0"/>
              <a:t>REGISTER NO:312209605/asunm1353312209605</a:t>
            </a:r>
          </a:p>
          <a:p>
            <a:r>
              <a:rPr lang="en-US" sz="2400" dirty="0"/>
              <a:t>DEPARTMENT:BCOM COMMERCE</a:t>
            </a:r>
          </a:p>
          <a:p>
            <a:r>
              <a:rPr lang="en-US" sz="2400" dirty="0"/>
              <a:t>COLLEGE: ANNA ADARSH COLLEGE FOR WOMEN</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figure</a:t>
            </a:r>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inserting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3447098"/>
          </a:xfrm>
        </p:spPr>
        <p:txBody>
          <a:bodyPr/>
          <a:lstStyle/>
          <a:p>
            <a:pPr marL="457200" indent="-457200">
              <a:buFont typeface="Wingdings" panose="05000000000000000000" pitchFamily="2" charset="2"/>
              <a:buChar char="q"/>
            </a:pPr>
            <a:r>
              <a:rPr lang="en-US" sz="2800" dirty="0"/>
              <a:t>From the above analysis the low level , medium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a:t>Analyzing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tasks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Organizations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323987"/>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table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503</TotalTime>
  <Words>591</Words>
  <Application>Microsoft Office PowerPoint</Application>
  <PresentationFormat>Widescreen</PresentationFormat>
  <Paragraphs>117</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SAMSHITHA M.S</cp:lastModifiedBy>
  <cp:revision>36</cp:revision>
  <dcterms:created xsi:type="dcterms:W3CDTF">2024-03-29T15:07:22Z</dcterms:created>
  <dcterms:modified xsi:type="dcterms:W3CDTF">2024-08-31T10:50:30Z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