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gency FB" pitchFamily="34" charset="0"/>
      <p:regular r:id="rId18"/>
      <p:bold r:id="rId19"/>
    </p:embeddedFont>
    <p:embeddedFont>
      <p:font typeface="Clear Sans Regular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-7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6"/>
  <c:chart>
    <c:autoTitleDeleted val="1"/>
    <c:plotArea>
      <c:layout>
        <c:manualLayout>
          <c:layoutTarget val="inner"/>
          <c:xMode val="edge"/>
          <c:yMode val="edge"/>
          <c:x val="7.9390383214513721E-2"/>
          <c:y val="1.9089446175623543E-2"/>
          <c:w val="0.92060961678548625"/>
          <c:h val="0.9215963903223453"/>
        </c:manualLayout>
      </c:layout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 Top </c:v>
                </c:pt>
              </c:strCache>
            </c:strRef>
          </c:tx>
          <c:dLbls>
            <c:dLblPos val="ctr"/>
            <c:showVal val="1"/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Val val="1"/>
        </c:dLbls>
        <c:overlap val="100"/>
        <c:axId val="162190848"/>
        <c:axId val="162192384"/>
      </c:barChart>
      <c:catAx>
        <c:axId val="162190848"/>
        <c:scaling>
          <c:orientation val="minMax"/>
        </c:scaling>
        <c:axPos val="l"/>
        <c:numFmt formatCode="General" sourceLinked="1"/>
        <c:tickLblPos val="nextTo"/>
        <c:crossAx val="162192384"/>
        <c:crosses val="autoZero"/>
        <c:auto val="1"/>
        <c:lblAlgn val="ctr"/>
        <c:lblOffset val="100"/>
      </c:catAx>
      <c:valAx>
        <c:axId val="162192384"/>
        <c:scaling>
          <c:orientation val="minMax"/>
        </c:scaling>
        <c:axPos val="b"/>
        <c:majorGridlines/>
        <c:numFmt formatCode="General" sourceLinked="1"/>
        <c:tickLblPos val="nextTo"/>
        <c:crossAx val="1621908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plotArea>
      <c:layout>
        <c:manualLayout>
          <c:layoutTarget val="inner"/>
          <c:xMode val="edge"/>
          <c:yMode val="edge"/>
          <c:x val="0.14166514527124674"/>
          <c:y val="1.8483672967792016E-2"/>
          <c:w val="0.82798143884443876"/>
          <c:h val="0.92990549130639721"/>
        </c:manualLayout>
      </c:layout>
      <c:pieChart>
        <c:varyColors val="1"/>
        <c:ser>
          <c:idx val="0"/>
          <c:order val="0"/>
          <c:dLbls>
            <c:dLblPos val="bestFit"/>
            <c:showVal val="1"/>
            <c:showCatName val="1"/>
            <c:showPercent val="1"/>
          </c:dLbls>
          <c:cat>
            <c:strRef>
              <c:f>Sheet1!$B$1:$M$1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9"/>
  <c:chart>
    <c:title>
      <c:layout/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Top </c:v>
                </c:pt>
              </c:strCache>
            </c:strRef>
          </c:tx>
          <c:dLbls>
            <c:numFmt formatCode="General" sourceLinked="0"/>
            <c:showCatName val="1"/>
            <c:showPercent val="1"/>
          </c:dLbls>
          <c:cat>
            <c:strRef>
              <c:f>Sheet1!$A$2:$A$5</c:f>
              <c:strCache>
                <c:ptCount val="4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</c:numCache>
            </c:numRef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10000 + posts/day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Top 5</a:t>
            </a:r>
            <a:r>
              <a:rPr lang="en-US" baseline="0" dirty="0" smtClean="0"/>
              <a:t>  categories and the Month with Maximum number of reactions.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12.04.2024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Top</a:t>
            </a:r>
            <a:r>
              <a:rPr lang="en-US" baseline="0" dirty="0" smtClean="0"/>
              <a:t> 5 categories in percentage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900960"/>
            <a:chOff x="0" y="-47625"/>
            <a:chExt cx="7569956" cy="12012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buFont typeface="Wingdings" pitchFamily="2" charset="2"/>
                <a:buChar char="Ø"/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buFont typeface="Wingdings" pitchFamily="2" charset="2"/>
                <a:buChar char="Ø"/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001388" y="1428724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are a total of 16 distinct content  categories, out of which Animal and Science Categories are the most popular one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001388" y="3000360"/>
            <a:ext cx="614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Types of content :- Photo, Video,GIF  and Audio. Out of which people prefer photo and video the most.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01388" y="4429120"/>
            <a:ext cx="6857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May has the highest number of post with 2138 posts, while February has the lowest number of post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16" y="6715136"/>
            <a:ext cx="6857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Conclusion:-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Social BUZZ should focus more on the top5 categories that is Animal, Technology, Science, Healthy eating and Food.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Social Buzz need to take innovate actions to catering people for the months having lower post.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86018" y="3285301"/>
            <a:ext cx="8809016" cy="3792815"/>
            <a:chOff x="-180764" y="0"/>
            <a:chExt cx="11745355" cy="50570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80764" y="2287097"/>
              <a:ext cx="11564591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raphik Regular" panose="020B0503030202060203" pitchFamily="34" charset="0"/>
                </a:rPr>
                <a:t>Project </a:t>
              </a:r>
              <a:r>
                <a:rPr lang="en-US" sz="1900" spc="-19" dirty="0" smtClean="0">
                  <a:latin typeface="Graphik Regular" panose="020B0503030202060203" pitchFamily="34" charset="0"/>
                </a:rPr>
                <a:t>recap</a:t>
              </a:r>
              <a:endParaRPr lang="en-US" sz="1900" spc="-19" dirty="0"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Problem:-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00596" y="2000228"/>
            <a:ext cx="12858840" cy="607223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200" dirty="0" smtClean="0"/>
              <a:t>               </a:t>
            </a:r>
          </a:p>
          <a:p>
            <a:r>
              <a:rPr lang="en-US" sz="3200" dirty="0" smtClean="0"/>
              <a:t>            </a:t>
            </a:r>
          </a:p>
          <a:p>
            <a:r>
              <a:rPr lang="en-US" sz="3200" dirty="0" smtClean="0"/>
              <a:t>        </a:t>
            </a:r>
            <a:endParaRPr lang="en-US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28697" y="2000229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6546" y="2357418"/>
            <a:ext cx="1085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Social Buzz, a social media and content creation platform focusing on      anonymous  content where content takes the centre stage.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8116" y="3714740"/>
            <a:ext cx="9787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In this platform:-</a:t>
            </a:r>
          </a:p>
          <a:p>
            <a:r>
              <a:rPr lang="en-US" sz="2400" b="1" dirty="0" smtClean="0"/>
              <a:t>100 way to react</a:t>
            </a:r>
          </a:p>
          <a:p>
            <a:r>
              <a:rPr lang="en-US" sz="2400" b="1" dirty="0" smtClean="0"/>
              <a:t>~10000 content /day</a:t>
            </a:r>
          </a:p>
          <a:p>
            <a:r>
              <a:rPr lang="en-US" sz="2400" b="1" dirty="0" smtClean="0"/>
              <a:t>500 m active  users each month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58116" y="6357946"/>
            <a:ext cx="90011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a 3 month </a:t>
            </a:r>
            <a:r>
              <a:rPr lang="en-US" sz="2400" b="1" dirty="0" err="1" smtClean="0"/>
              <a:t>poc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accenture</a:t>
            </a:r>
            <a:r>
              <a:rPr lang="en-US" sz="2400" b="1" dirty="0" smtClean="0"/>
              <a:t> will focus on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An audit of social Buzz’s Big data Practice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Recommendation for a successful IPO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Analysis of top 5 content category on social buzz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14774" y="0"/>
            <a:ext cx="1214446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4514" y="542925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10000+ posts /day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28828" y="6357946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365000000</a:t>
            </a:r>
            <a:r>
              <a:rPr lang="en-US" sz="2400" dirty="0" smtClean="0"/>
              <a:t> </a:t>
            </a:r>
            <a:r>
              <a:rPr lang="en-US" sz="2400" b="1" dirty="0" smtClean="0"/>
              <a:t>pieces of contents a year 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57390" y="764383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Capitalize it when there is so much?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43076" y="8643962"/>
            <a:ext cx="6858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gency FB" pitchFamily="34" charset="0"/>
              </a:rPr>
              <a:t>An Analysis of their content Category showing the top 5 categories with the largest popularity</a:t>
            </a:r>
            <a:endParaRPr lang="en-US" sz="32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929951" y="1000097"/>
            <a:ext cx="2571767" cy="2355772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30346" y="4500559"/>
            <a:ext cx="3564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Marchus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Rompton</a:t>
            </a:r>
            <a:endParaRPr lang="en-US" sz="3200" b="1" dirty="0" smtClean="0"/>
          </a:p>
          <a:p>
            <a:r>
              <a:rPr lang="en-US" sz="3200" b="1" dirty="0" smtClean="0"/>
              <a:t>(Senior Principle)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144660" y="1357286"/>
            <a:ext cx="342902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Priyanka  Poudel</a:t>
            </a:r>
          </a:p>
          <a:p>
            <a:r>
              <a:rPr lang="en-US" sz="3200" b="1" dirty="0" smtClean="0"/>
              <a:t>(Data Analyst)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001784" y="7858144"/>
            <a:ext cx="35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Andrew Fleming (Chief Technical Architect)</a:t>
            </a:r>
            <a:endParaRPr lang="en-US" sz="3200" b="1" dirty="0"/>
          </a:p>
        </p:txBody>
      </p:sp>
      <p:pic>
        <p:nvPicPr>
          <p:cNvPr id="38" name="Picture 37" descr="IMG2022062617322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7074" y="1071534"/>
            <a:ext cx="2286016" cy="2286041"/>
          </a:xfrm>
          <a:prstGeom prst="ellipse">
            <a:avLst/>
          </a:prstGeom>
          <a:ln w="22225" cap="rnd">
            <a:solidFill>
              <a:srgbClr val="2831A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4778" y="135728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Understanding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4976" y="2857484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Cleaning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86678" y="4643434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</a:t>
            </a:r>
            <a:r>
              <a:rPr lang="en-US" sz="3600" b="1" dirty="0" smtClean="0"/>
              <a:t> Modelling</a:t>
            </a:r>
            <a:endParaRPr lang="en-US" sz="36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286876" y="6143632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58578" y="8001020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Uncover the Insights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</a:t>
            </a:r>
            <a:r>
              <a:rPr lang="en-US" sz="8000" spc="-80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1638" y="4571996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Unique categories</a:t>
            </a:r>
            <a:endParaRPr lang="en-US" sz="32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43142" y="542925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86546" y="2428856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Popular Category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2298" y="321467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    Animal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2232" y="4071931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Total Number of Reactions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9488" y="485774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1897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01520" y="3357550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Month with most post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15900" y="492918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       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-2929022" y="-1428796"/>
          <a:ext cx="10930014" cy="1063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8143804" y="-1643110"/>
          <a:ext cx="10144196" cy="1099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343</Words>
  <Application>Microsoft Macintosh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Graphik Regular</vt:lpstr>
      <vt:lpstr>Wingdings</vt:lpstr>
      <vt:lpstr>Agency FB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Redmi</cp:lastModifiedBy>
  <cp:revision>34</cp:revision>
  <dcterms:created xsi:type="dcterms:W3CDTF">2006-08-16T00:00:00Z</dcterms:created>
  <dcterms:modified xsi:type="dcterms:W3CDTF">2024-04-12T05:23:01Z</dcterms:modified>
  <dc:identifier>DAEhDyfaYKE</dc:identifier>
</cp:coreProperties>
</file>