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8" r:id="rId3"/>
    <p:sldId id="259" r:id="rId4"/>
    <p:sldId id="260" r:id="rId5"/>
    <p:sldId id="263" r:id="rId6"/>
    <p:sldId id="274" r:id="rId7"/>
    <p:sldId id="27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/>
    <p:restoredTop sz="97155"/>
  </p:normalViewPr>
  <p:slideViewPr>
    <p:cSldViewPr snapToGrid="0" snapToObjects="1">
      <p:cViewPr varScale="1">
        <p:scale>
          <a:sx n="112" d="100"/>
          <a:sy n="11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0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jvemulapalli1/wp/Project/Pro4/homep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D105A-90CA-4BD3-AFCE-3BF63A64F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721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17772-CE10-3943-88E6-697F92AB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ProperTy</a:t>
            </a:r>
            <a:r>
              <a:rPr lang="en-US" b="1" dirty="0"/>
              <a:t>-Hub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CD991-5906-AC41-96CA-9E60CDDD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63340"/>
            <a:ext cx="9144000" cy="1963612"/>
          </a:xfrm>
        </p:spPr>
        <p:txBody>
          <a:bodyPr>
            <a:noAutofit/>
          </a:bodyPr>
          <a:lstStyle/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n-US" sz="3600" b="1" dirty="0" err="1"/>
              <a:t>Jasmika</a:t>
            </a:r>
            <a:r>
              <a:rPr lang="en-US" sz="3600" b="1" dirty="0"/>
              <a:t> </a:t>
            </a:r>
            <a:r>
              <a:rPr lang="en-US" sz="3600" b="1" dirty="0" err="1"/>
              <a:t>Vemulapalli</a:t>
            </a:r>
            <a:endParaRPr lang="en-US" sz="3600" b="1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n-US" sz="3600" b="1" dirty="0"/>
              <a:t>Priyanka Shanker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n-US" sz="3600" b="1" dirty="0" err="1"/>
              <a:t>Avinash</a:t>
            </a:r>
            <a:r>
              <a:rPr lang="en-US" sz="3600" b="1" dirty="0"/>
              <a:t> </a:t>
            </a:r>
            <a:r>
              <a:rPr lang="en-US" sz="3600" b="1" dirty="0" err="1"/>
              <a:t>Goli</a:t>
            </a:r>
            <a:endParaRPr lang="en-US" sz="3600" b="1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4455A-910D-184E-B192-2EC52AF7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635C-4084-644F-8A11-6402FD21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https://codd.cs.gsu.edu/~jvemulapalli1/wp/Project/Pro4/homepage.html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 Codd server it is not working because of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 database constraints and other bootstrap styles we imported doesn’t support in </a:t>
            </a:r>
            <a:r>
              <a:rPr lang="en-US" dirty="0" err="1">
                <a:highlight>
                  <a:srgbClr val="FFFF00"/>
                </a:highlight>
              </a:rPr>
              <a:t>codd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F75-97A8-0E4B-9690-3B2858D4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 of Problem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9DEF-E566-3D4D-96D8-63B75DA5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Website let users to buy or sell the properties.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users can register to add a listing or get details of a listing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can pay with the card and that also validates whether the card has valid payments or not.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Admin can add, update or delete the existing 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5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8A06F-F1B1-794C-B1F5-49F83E1D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700"/>
              <a:t>Design &amp; Methodology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052E-C870-354F-AB33-18195376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Agile - is</a:t>
            </a:r>
            <a:r>
              <a:rPr lang="en-US" dirty="0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best suited for projects that are iterative and incremental. It’s a type of process where demands and solutions evolve through the collaborative effort of self-organizing and cross-functional teams and their customers. 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followed Agile methodology to implement our project and held meetings to finish the work based on our availability</a:t>
            </a:r>
          </a:p>
        </p:txBody>
      </p:sp>
    </p:spTree>
    <p:extLst>
      <p:ext uri="{BB962C8B-B14F-4D97-AF65-F5344CB8AC3E}">
        <p14:creationId xmlns:p14="http://schemas.microsoft.com/office/powerpoint/2010/main" val="10406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758B-829D-464C-9586-1B9DDBE5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Login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27938D-388B-60B5-27C5-65307E7F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39" y="2121117"/>
            <a:ext cx="8008923" cy="41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758B-829D-464C-9586-1B9DDBE5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SignUp</a:t>
            </a:r>
            <a:r>
              <a:rPr lang="en-US" sz="5600" dirty="0"/>
              <a:t> Page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3D228B-7DAB-3C88-F3D9-E8136F4F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2" y="1910440"/>
            <a:ext cx="8901895" cy="4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6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1D66C-B193-764D-AA2D-29F2DEC8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Pseudo Code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FC1F9"/>
          </a:solidFill>
          <a:ln w="38100" cap="rnd">
            <a:solidFill>
              <a:srgbClr val="0FC1F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6AD569-8BC7-3629-05D6-9212BF3E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57" y="168144"/>
            <a:ext cx="7243482" cy="65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F008-BA04-1F41-9D3D-B1362B18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0349-F01F-DF44-8C66-10318AB3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  <a:p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Codd Server-not working</a:t>
            </a:r>
          </a:p>
        </p:txBody>
      </p:sp>
    </p:spTree>
    <p:extLst>
      <p:ext uri="{BB962C8B-B14F-4D97-AF65-F5344CB8AC3E}">
        <p14:creationId xmlns:p14="http://schemas.microsoft.com/office/powerpoint/2010/main" val="140559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409D8-74B8-EC43-9813-90308CF5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Thank you</a:t>
            </a:r>
          </a:p>
        </p:txBody>
      </p:sp>
      <p:pic>
        <p:nvPicPr>
          <p:cNvPr id="16" name="Graphic 6" descr="Accept">
            <a:extLst>
              <a:ext uri="{FF2B5EF4-FFF2-40B4-BE49-F238E27FC236}">
                <a16:creationId xmlns:a16="http://schemas.microsoft.com/office/drawing/2014/main" id="{96C2ABEE-5528-46BB-9A98-C0CE21AF5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32" y="2633472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06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189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Modern Love</vt:lpstr>
      <vt:lpstr>The Hand</vt:lpstr>
      <vt:lpstr>SketchyVTI</vt:lpstr>
      <vt:lpstr>ProperTy-Hub </vt:lpstr>
      <vt:lpstr>Team details</vt:lpstr>
      <vt:lpstr>Statement of Problem &amp; requirements</vt:lpstr>
      <vt:lpstr>Design &amp; Methodology</vt:lpstr>
      <vt:lpstr>Login Page</vt:lpstr>
      <vt:lpstr>SignUp Page</vt:lpstr>
      <vt:lpstr>Pseudo Code</vt:lpstr>
      <vt:lpstr>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Conway's Game of Life </dc:title>
  <dc:creator>Charishma Marada</dc:creator>
  <cp:lastModifiedBy>Jasmika Vemulapalli</cp:lastModifiedBy>
  <cp:revision>24</cp:revision>
  <dcterms:created xsi:type="dcterms:W3CDTF">2021-04-20T23:41:29Z</dcterms:created>
  <dcterms:modified xsi:type="dcterms:W3CDTF">2023-05-03T01:44:53Z</dcterms:modified>
</cp:coreProperties>
</file>