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328737" y="2874504"/>
            <a:ext cx="953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PRIYANKA.S</a:t>
            </a:r>
          </a:p>
          <a:p>
            <a:r>
              <a:rPr lang="en-US" sz="2400" dirty="0"/>
              <a:t>REGISTER NO		: asunm1455251122537</a:t>
            </a:r>
            <a:endParaRPr lang="zh-CN" altLang="en-US" dirty="0"/>
          </a:p>
          <a:p>
            <a:r>
              <a:rPr lang="en-US" sz="2400" dirty="0"/>
              <a:t>DEPARTMENT		: B. COM( GENERAL)</a:t>
            </a:r>
            <a:endParaRPr lang="zh-CN" altLang="en-US" dirty="0"/>
          </a:p>
          <a:p>
            <a:r>
              <a:rPr lang="en-US" sz="2400" dirty="0"/>
              <a:t>COLLEGE		: TAGORE COLLEGE OF ARTS &amp; SCIENCE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918778175645</cp:lastModifiedBy>
  <cp:revision>4</cp:revision>
  <dcterms:created xsi:type="dcterms:W3CDTF">2024-03-27T08:07:22Z</dcterms:created>
  <dcterms:modified xsi:type="dcterms:W3CDTF">2024-09-08T09:33:44Z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