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embeddedFontLst>
    <p:embeddedFont>
      <p:font typeface="Comfortaa Medium" panose="020B0604020202020204" charset="0"/>
      <p:regular r:id="rId9"/>
      <p:bold r:id="rId10"/>
    </p:embeddedFont>
    <p:embeddedFont>
      <p:font typeface="Trebuchet MS" panose="020B0603020202020204" pitchFamily="34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2ed8afa4fb_0_3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2ed8afa4fb_0_3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2ed8afa4fb_0_3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2ed8afa4fb_0_3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2ed8afa4fb_0_3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2ed8afa4fb_0_3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2ed8afa4fb_0_3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2ed8afa4fb_0_3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2ed8afa4fb_0_3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2ed8afa4fb_0_3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1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B5394"/>
            </a:gs>
            <a:gs pos="100000">
              <a:srgbClr val="1E123D"/>
            </a:gs>
          </a:gsLst>
          <a:lin ang="5400012" scaled="0"/>
        </a:gra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299000" cy="360687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4724875" y="3864450"/>
            <a:ext cx="4007400" cy="8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Name : Priyanka Zala</a:t>
            </a:r>
            <a:endParaRPr sz="2300">
              <a:solidFill>
                <a:schemeClr val="lt1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Role : Data Analyst</a:t>
            </a:r>
            <a:endParaRPr sz="2300">
              <a:solidFill>
                <a:schemeClr val="lt1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254550" y="309250"/>
            <a:ext cx="8572500" cy="48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/>
              <a:t>Question 1:</a:t>
            </a:r>
            <a:endParaRPr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/>
              <a:t>1. Daily Active Users: Total number of users who were active (triggered an event) on a</a:t>
            </a:r>
            <a:endParaRPr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/>
              <a:t>given day</a:t>
            </a:r>
            <a:endParaRPr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/>
              <a:t>select date ,count(distinct user_id) as total_active_users</a:t>
            </a:r>
            <a:endParaRPr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/>
              <a:t>from Activity</a:t>
            </a:r>
            <a:endParaRPr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/>
              <a:t>group by date</a:t>
            </a:r>
            <a:endParaRPr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/>
              <a:t>order by date;</a:t>
            </a:r>
            <a:endParaRPr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/>
              <a:t>2. Weekly Active Users: Total number of users who were active (triggered an event) in a</a:t>
            </a:r>
            <a:endParaRPr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/>
              <a:t>given week</a:t>
            </a:r>
            <a:endParaRPr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/>
              <a:t>select extract(week from date) ,count(distinct user_id) as total_active_weekly_users</a:t>
            </a:r>
            <a:endParaRPr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/>
              <a:t>from Activity</a:t>
            </a:r>
            <a:endParaRPr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/>
              <a:t>group by 1</a:t>
            </a:r>
            <a:endParaRPr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/>
              <a:t>order by 1</a:t>
            </a:r>
            <a:endParaRPr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/>
        </p:nvSpPr>
        <p:spPr>
          <a:xfrm>
            <a:off x="254550" y="309250"/>
            <a:ext cx="8572500" cy="363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/>
              <a:t>3. Same-day Purchasers: Total number of users who have made a purchase on the same</a:t>
            </a:r>
            <a:endParaRPr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/>
              <a:t>day they opened the app for the first time</a:t>
            </a:r>
            <a:endParaRPr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/>
              <a:t>select a1.date as Date,</a:t>
            </a:r>
            <a:endParaRPr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/>
              <a:t>Count(distinct a.user_id) as same_day_puchase</a:t>
            </a:r>
            <a:endParaRPr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/>
              <a:t>from activity a1</a:t>
            </a:r>
            <a:endParaRPr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/>
              <a:t>inner join activity a2</a:t>
            </a:r>
            <a:endParaRPr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/>
              <a:t>on a1.user_id=a2.user_id</a:t>
            </a:r>
            <a:endParaRPr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/>
              <a:t>where a1.event_name='in_app_purchase'</a:t>
            </a:r>
            <a:endParaRPr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/>
              <a:t>and a2.event_name='first_open'</a:t>
            </a:r>
            <a:endParaRPr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/>
              <a:t>and a1.date=a2.date</a:t>
            </a:r>
            <a:endParaRPr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/>
              <a:t>group by 1</a:t>
            </a:r>
            <a:endParaRPr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/>
              <a:t>order by 1</a:t>
            </a:r>
            <a:endParaRPr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/>
        </p:nvSpPr>
        <p:spPr>
          <a:xfrm>
            <a:off x="338700" y="414425"/>
            <a:ext cx="8298900" cy="47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4. Percentage of paid-users in each country: Distribution of paid users according to the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country they belong to, where country must be classified as “India”,”United States” and if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the country is anything besides these two countries it must belong to “Others”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select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case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when country='India' then 'India'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when country='United States' then 'United States'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else 'Other'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end as country,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CONCAT(ROUND((count(distinct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case when event_name'in_app_purchase' then user_id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End)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/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count(distinct user_id)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)*100),%)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as 'Percentage'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from activity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group by 1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/>
        </p:nvSpPr>
        <p:spPr>
          <a:xfrm>
            <a:off x="338700" y="414425"/>
            <a:ext cx="8298900" cy="363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5. Day 1 Retention: Among all the users who installed and opened the app on a given day,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how many came back to the app on the next day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select a1.date as Date,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count(distinct a1.user_id) as 'D0 Users'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concat(round((count(distinct case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when a2.date=DATE_ADD(a1.date , INTERVAL 1 DAY) then a2.user_id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END)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/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count(distinct a1.user_id))*100),%) as 'D1%'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from Activity a1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left join Activity a2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on a1.user_id=a2.user_id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group by 1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order by 1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B5394"/>
            </a:gs>
            <a:gs pos="100000">
              <a:srgbClr val="1E123D"/>
            </a:gs>
          </a:gsLst>
          <a:lin ang="5400012" scaled="0"/>
        </a:gra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8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350" y="957050"/>
            <a:ext cx="2808426" cy="236570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8"/>
          <p:cNvSpPr txBox="1"/>
          <p:nvPr/>
        </p:nvSpPr>
        <p:spPr>
          <a:xfrm>
            <a:off x="1799250" y="214575"/>
            <a:ext cx="1594200" cy="6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Total Sales</a:t>
            </a:r>
            <a:endParaRPr sz="1200" b="1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$8,684,028</a:t>
            </a:r>
            <a:endParaRPr sz="1200" b="1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2" name="Google Shape;82;p18"/>
          <p:cNvSpPr txBox="1"/>
          <p:nvPr/>
        </p:nvSpPr>
        <p:spPr>
          <a:xfrm>
            <a:off x="6860100" y="228350"/>
            <a:ext cx="2076900" cy="59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Average Operating Profit</a:t>
            </a:r>
            <a:endParaRPr sz="1200" b="1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36 %</a:t>
            </a:r>
            <a:endParaRPr sz="1200" b="1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3" name="Google Shape;83;p18"/>
          <p:cNvSpPr txBox="1"/>
          <p:nvPr/>
        </p:nvSpPr>
        <p:spPr>
          <a:xfrm>
            <a:off x="3294375" y="214575"/>
            <a:ext cx="1393800" cy="6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Total Units Sold</a:t>
            </a:r>
            <a:endParaRPr sz="1200" b="1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$17,148,250</a:t>
            </a:r>
            <a:endParaRPr sz="1200" b="1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4" name="Google Shape;84;p18"/>
          <p:cNvSpPr txBox="1"/>
          <p:nvPr/>
        </p:nvSpPr>
        <p:spPr>
          <a:xfrm>
            <a:off x="4787975" y="214575"/>
            <a:ext cx="1976400" cy="6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Total Operating Profit</a:t>
            </a:r>
            <a:endParaRPr sz="1200" b="1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$3,173,632 </a:t>
            </a:r>
            <a:endParaRPr sz="1200" b="1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85" name="Google Shape;8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125" y="188425"/>
            <a:ext cx="1701225" cy="67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8" title="Chart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41925" y="957050"/>
            <a:ext cx="3660399" cy="2365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8" title="Chart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2125" y="3412125"/>
            <a:ext cx="3142251" cy="1659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8" title="Chart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393450" y="3412125"/>
            <a:ext cx="3000000" cy="165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8" title="Chart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450200" y="3412125"/>
            <a:ext cx="2568549" cy="167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8" title="Chart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797150" y="957050"/>
            <a:ext cx="2221599" cy="236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479</Words>
  <Application>Microsoft Office PowerPoint</Application>
  <PresentationFormat>On-screen Show (16:9)</PresentationFormat>
  <Paragraphs>75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Trebuchet MS</vt:lpstr>
      <vt:lpstr>Comfortaa Medium</vt:lpstr>
      <vt:lpstr>Arial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Priyanka Zala</dc:creator>
  <cp:lastModifiedBy>Shagun Zala</cp:lastModifiedBy>
  <cp:revision>1</cp:revision>
  <dcterms:modified xsi:type="dcterms:W3CDTF">2024-07-09T21:08:43Z</dcterms:modified>
</cp:coreProperties>
</file>