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zatO03PHx8H6csXtrO6FYFQ4r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84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90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9968-6F33-4808-A0A1-C8E27A64BAC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422148-7B8D-426C-A966-AC98B03B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_8100_Word_Processor_Desktop_Microcomputer_5185A65A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asa_goddard/655933402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ikebaird/531828469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ndrewardena/art/Hybrid-Technology-Logo-353286410" TargetMode="External"/><Relationship Id="rId2" Type="http://schemas.openxmlformats.org/officeDocument/2006/relationships/image" Target="../media/image4.zatO03PHx8H6csXtrO6FYFQ4r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000B-01E7-B31F-05AA-CBAB26DC3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303" y="285229"/>
            <a:ext cx="4145585" cy="902303"/>
          </a:xfrm>
        </p:spPr>
        <p:txBody>
          <a:bodyPr/>
          <a:lstStyle/>
          <a:p>
            <a:pPr algn="l"/>
            <a:r>
              <a:rPr lang="en-US" b="1" dirty="0"/>
              <a:t>COMPUTER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FC9E-D253-80D6-1673-98E3C82A1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303" y="1995055"/>
            <a:ext cx="5665627" cy="3152677"/>
          </a:xfrm>
        </p:spPr>
        <p:txBody>
          <a:bodyPr/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MICRO COMPUTER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tos Narrow" panose="020B0004020202020204" pitchFamily="34" charset="0"/>
              </a:rPr>
              <a:t>A microcomputer is </a:t>
            </a:r>
            <a:r>
              <a:rPr lang="en-US" b="0" i="0" dirty="0">
                <a:solidFill>
                  <a:srgbClr val="040C28"/>
                </a:solidFill>
                <a:effectLst/>
                <a:latin typeface="Aptos Narrow" panose="020B0004020202020204" pitchFamily="34" charset="0"/>
              </a:rPr>
              <a:t>a small, relatively inexpensive computer having a central processing unit (CPU) made out of a microprocessor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tos Narrow" panose="020B0004020202020204" pitchFamily="34" charset="0"/>
              </a:rPr>
              <a:t>. The computer also includes memory and input/output (I/O) circuitry together mounted on a printed circuit board (PCB).</a:t>
            </a:r>
          </a:p>
          <a:p>
            <a:pPr algn="l"/>
            <a:endParaRPr lang="en-US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31148-9A06-904C-7A84-4A4D142E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276" y="3807112"/>
            <a:ext cx="2828084" cy="24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AE76-0B28-00A6-1F2C-5D213EF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 COMPUTER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1A8B-B23E-3AC8-D4D6-573BAB4E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9" y="2075576"/>
            <a:ext cx="5319705" cy="3903804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Supercomputers are </a:t>
            </a:r>
            <a:r>
              <a:rPr lang="en-US" b="0" i="0" dirty="0">
                <a:solidFill>
                  <a:srgbClr val="040C28"/>
                </a:solidFill>
                <a:effectLst/>
                <a:latin typeface="Georgia" panose="02040502050405020303" pitchFamily="18" charset="0"/>
              </a:rPr>
              <a:t>general-purpose computers that function at the highest operational rate or peak performance for computers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 Processing power is the main difference between supercomputers and general-purpose computer systems.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36C6D-E5C6-4192-1B03-AA1A6E3C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7325" y="3930733"/>
            <a:ext cx="3619290" cy="24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9BC-FB3C-6367-7EFB-F47693F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4F82-281B-EAE8-251B-7B4A78D4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671"/>
            <a:ext cx="5418666" cy="4390692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minicomputer </a:t>
            </a:r>
            <a:r>
              <a:rPr lang="en-US" b="0" i="0" dirty="0">
                <a:solidFill>
                  <a:srgbClr val="040C28"/>
                </a:solidFill>
                <a:effectLst/>
                <a:latin typeface="Georgia" panose="02040502050405020303" pitchFamily="18" charset="0"/>
              </a:rPr>
              <a:t>came into existence in the mid of 1960s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 At that time, it was the only small computer that uses transistors and core memory technologies. The first minicomputer was known as Digital Equipment Corporation.</a:t>
            </a:r>
          </a:p>
          <a:p>
            <a:endParaRPr lang="en-US" dirty="0">
              <a:solidFill>
                <a:srgbClr val="202124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254E1-0738-52FC-CF25-E103CD1E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795" y="3277589"/>
            <a:ext cx="2988518" cy="2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625-ED1B-BE74-74BC-A3C90A2B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HYBRID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9468-9EA5-60FC-6EC5-EA51AA4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3797"/>
            <a:ext cx="4987196" cy="430756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Hybrid computer is </a:t>
            </a:r>
            <a:r>
              <a:rPr lang="en-US" b="0" i="0" dirty="0">
                <a:solidFill>
                  <a:srgbClr val="040C28"/>
                </a:solidFill>
                <a:effectLst/>
                <a:latin typeface="Georgia" panose="02040502050405020303" pitchFamily="18" charset="0"/>
              </a:rPr>
              <a:t>a computer intended to provide functions and features in both analog and digital computers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 Developing a combined or hybrid computer model aims to produce a functional device that incorporates the most beneficial aspects of both computer systems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9B121-F39A-5C08-FA4C-87A50DE8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1443" y="3814487"/>
            <a:ext cx="3021794" cy="19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161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168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 Narrow</vt:lpstr>
      <vt:lpstr>Arial</vt:lpstr>
      <vt:lpstr>Arial Black</vt:lpstr>
      <vt:lpstr>Georgia</vt:lpstr>
      <vt:lpstr>Google Sans</vt:lpstr>
      <vt:lpstr>Trebuchet MS</vt:lpstr>
      <vt:lpstr>Wingdings 3</vt:lpstr>
      <vt:lpstr>Facet</vt:lpstr>
      <vt:lpstr>COMPUTER </vt:lpstr>
      <vt:lpstr>SUPER COMPUTER </vt:lpstr>
      <vt:lpstr>MINI COMPUTER</vt:lpstr>
      <vt:lpstr>HYBRID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</dc:title>
  <dc:creator>Windows User</dc:creator>
  <cp:lastModifiedBy>Windows User</cp:lastModifiedBy>
  <cp:revision>2</cp:revision>
  <dcterms:created xsi:type="dcterms:W3CDTF">2024-05-22T10:04:37Z</dcterms:created>
  <dcterms:modified xsi:type="dcterms:W3CDTF">2024-05-22T10:18:43Z</dcterms:modified>
</cp:coreProperties>
</file>