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1" d="100"/>
          <a:sy n="81" d="100"/>
        </p:scale>
        <p:origin x="8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230725610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90435347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4905058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A8DA21-A3D9-4CF2-832F-D76F7C91025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334197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60798636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34581758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107552102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233491775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3054581849"/>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118224083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232482766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51904678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89790657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99091986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216176982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166943616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7A9085-5225-4EBC-99BF-45213B9F6DCC}" type="datetimeFigureOut">
              <a:rPr lang="en-US" smtClean="0"/>
              <a:t>5/27/2024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9A8DA21-A3D9-4CF2-832F-D76F7C910255}" type="slidenum">
              <a:rPr lang="en-US" smtClean="0"/>
              <a:t>‹#›</a:t>
            </a:fld>
            <a:endParaRPr lang="en-US" dirty="0"/>
          </a:p>
        </p:txBody>
      </p:sp>
    </p:spTree>
    <p:extLst>
      <p:ext uri="{BB962C8B-B14F-4D97-AF65-F5344CB8AC3E}">
        <p14:creationId xmlns:p14="http://schemas.microsoft.com/office/powerpoint/2010/main" val="177713031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37A9085-5225-4EBC-99BF-45213B9F6DCC}" type="datetimeFigureOut">
              <a:rPr lang="en-US" smtClean="0"/>
              <a:t>5/27/2024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9A8DA21-A3D9-4CF2-832F-D76F7C910255}" type="slidenum">
              <a:rPr lang="en-US" smtClean="0"/>
              <a:t>‹#›</a:t>
            </a:fld>
            <a:endParaRPr lang="en-US" dirty="0"/>
          </a:p>
        </p:txBody>
      </p:sp>
    </p:spTree>
    <p:extLst>
      <p:ext uri="{BB962C8B-B14F-4D97-AF65-F5344CB8AC3E}">
        <p14:creationId xmlns:p14="http://schemas.microsoft.com/office/powerpoint/2010/main" val="23329811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3060B95-D730-88AD-795B-3F232A7D68F3}"/>
              </a:ext>
            </a:extLst>
          </p:cNvPr>
          <p:cNvSpPr>
            <a:spLocks noGrp="1"/>
          </p:cNvSpPr>
          <p:nvPr>
            <p:ph type="subTitle" idx="1"/>
          </p:nvPr>
        </p:nvSpPr>
        <p:spPr>
          <a:xfrm>
            <a:off x="1080656" y="1781300"/>
            <a:ext cx="6911440" cy="3476500"/>
          </a:xfrm>
        </p:spPr>
        <p:txBody>
          <a:bodyPr>
            <a:normAutofit/>
          </a:bodyPr>
          <a:lstStyle/>
          <a:p>
            <a:r>
              <a:rPr lang="en-US" dirty="0">
                <a:solidFill>
                  <a:srgbClr val="202124"/>
                </a:solidFill>
                <a:highlight>
                  <a:srgbClr val="FFFFFF"/>
                </a:highlight>
                <a:latin typeface="Georgia" panose="02040502050405020303" pitchFamily="18" charset="0"/>
              </a:rPr>
              <a:t>The theme for National Technology Day 2024 is '</a:t>
            </a:r>
            <a:r>
              <a:rPr lang="en-US" dirty="0">
                <a:solidFill>
                  <a:srgbClr val="040C28"/>
                </a:solidFill>
                <a:highlight>
                  <a:srgbClr val="FFFFFF"/>
                </a:highlight>
                <a:latin typeface="Georgia" panose="02040502050405020303" pitchFamily="18" charset="0"/>
              </a:rPr>
              <a:t>From Schools to Startups: Igniting Young Minds to Innovate</a:t>
            </a:r>
            <a:r>
              <a:rPr lang="en-US" dirty="0">
                <a:solidFill>
                  <a:srgbClr val="202124"/>
                </a:solidFill>
                <a:highlight>
                  <a:srgbClr val="FFFFFF"/>
                </a:highlight>
                <a:latin typeface="Georgia" panose="02040502050405020303" pitchFamily="18" charset="0"/>
              </a:rPr>
              <a:t>. ' It emphasizes nurturing schoolchildren to start their own start-ups and contribute to making India the hub of startups in the world.</a:t>
            </a:r>
          </a:p>
          <a:p>
            <a:endParaRPr lang="en-US" b="0" i="0" dirty="0">
              <a:solidFill>
                <a:srgbClr val="202124"/>
              </a:solidFill>
              <a:effectLst/>
              <a:highlight>
                <a:srgbClr val="FFFFFF"/>
              </a:highlight>
              <a:latin typeface="Google Sans"/>
            </a:endParaRPr>
          </a:p>
        </p:txBody>
      </p:sp>
      <p:sp>
        <p:nvSpPr>
          <p:cNvPr id="6" name="Rectangle 3">
            <a:extLst>
              <a:ext uri="{FF2B5EF4-FFF2-40B4-BE49-F238E27FC236}">
                <a16:creationId xmlns:a16="http://schemas.microsoft.com/office/drawing/2014/main" id="{336E20DE-DFB6-05AC-2804-C390133139AC}"/>
              </a:ext>
            </a:extLst>
          </p:cNvPr>
          <p:cNvSpPr>
            <a:spLocks noChangeArrowheads="1"/>
          </p:cNvSpPr>
          <p:nvPr/>
        </p:nvSpPr>
        <p:spPr bwMode="auto">
          <a:xfrm>
            <a:off x="0" y="-231444"/>
            <a:ext cx="65" cy="462889"/>
          </a:xfrm>
          <a:prstGeom prst="rect">
            <a:avLst/>
          </a:prstGeom>
          <a:solidFill>
            <a:srgbClr val="D3E3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2046" rIns="0" bIns="9204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itle 7">
            <a:extLst>
              <a:ext uri="{FF2B5EF4-FFF2-40B4-BE49-F238E27FC236}">
                <a16:creationId xmlns:a16="http://schemas.microsoft.com/office/drawing/2014/main" id="{D31F4022-ACBA-A748-1548-DBDACA04BFE6}"/>
              </a:ext>
            </a:extLst>
          </p:cNvPr>
          <p:cNvSpPr>
            <a:spLocks noGrp="1"/>
          </p:cNvSpPr>
          <p:nvPr>
            <p:ph type="ctrTitle"/>
          </p:nvPr>
        </p:nvSpPr>
        <p:spPr>
          <a:xfrm>
            <a:off x="1270659" y="231445"/>
            <a:ext cx="7243949" cy="1157968"/>
          </a:xfrm>
        </p:spPr>
        <p:txBody>
          <a:bodyPr>
            <a:normAutofit fontScale="90000"/>
          </a:bodyPr>
          <a:lstStyle/>
          <a:p>
            <a:pPr algn="l"/>
            <a:r>
              <a:rPr lang="en-US" b="1" dirty="0"/>
              <a:t>National technology day</a:t>
            </a:r>
          </a:p>
        </p:txBody>
      </p:sp>
    </p:spTree>
    <p:extLst>
      <p:ext uri="{BB962C8B-B14F-4D97-AF65-F5344CB8AC3E}">
        <p14:creationId xmlns:p14="http://schemas.microsoft.com/office/powerpoint/2010/main" val="225362187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28CF17-108A-A31B-A102-87D79E3C5A7A}"/>
              </a:ext>
            </a:extLst>
          </p:cNvPr>
          <p:cNvSpPr>
            <a:spLocks noGrp="1"/>
          </p:cNvSpPr>
          <p:nvPr>
            <p:ph sz="quarter" idx="13"/>
          </p:nvPr>
        </p:nvSpPr>
        <p:spPr>
          <a:xfrm>
            <a:off x="676267" y="748146"/>
            <a:ext cx="8182725" cy="4963886"/>
          </a:xfrm>
        </p:spPr>
        <p:txBody>
          <a:bodyPr/>
          <a:lstStyle/>
          <a:p>
            <a:r>
              <a:rPr lang="en-US" b="1" dirty="0">
                <a:solidFill>
                  <a:srgbClr val="202124"/>
                </a:solidFill>
                <a:highlight>
                  <a:srgbClr val="FFFFFF"/>
                </a:highlight>
                <a:latin typeface="Google Sans"/>
              </a:rPr>
              <a:t>What is World technology Day ?</a:t>
            </a:r>
            <a:endParaRPr lang="en-US" b="1" i="0" dirty="0">
              <a:solidFill>
                <a:srgbClr val="202124"/>
              </a:solidFill>
              <a:effectLst/>
              <a:highlight>
                <a:srgbClr val="FFFFFF"/>
              </a:highlight>
              <a:latin typeface="arial" panose="020B0604020202020204" pitchFamily="34" charset="0"/>
            </a:endParaRPr>
          </a:p>
          <a:p>
            <a:pPr marL="0" indent="0" algn="l">
              <a:buNone/>
            </a:pPr>
            <a:r>
              <a:rPr lang="en-US" b="0" i="0" dirty="0">
                <a:solidFill>
                  <a:srgbClr val="202124"/>
                </a:solidFill>
                <a:effectLst/>
                <a:highlight>
                  <a:srgbClr val="FFFFFF"/>
                </a:highlight>
                <a:latin typeface="Georgia" panose="02040502050405020303" pitchFamily="18" charset="0"/>
              </a:rPr>
              <a:t> National Technology Day 2024: India celebrates National Technology Day annually on May 11 to commemorate the successful nuclear test at Pokhran in 1998 and mark significant achievements in science and technology, emphasizing its pivotal role in solidifying the nation's position as a global leader in technological .</a:t>
            </a:r>
          </a:p>
          <a:p>
            <a:endParaRPr lang="en-US" dirty="0"/>
          </a:p>
        </p:txBody>
      </p:sp>
    </p:spTree>
    <p:extLst>
      <p:ext uri="{BB962C8B-B14F-4D97-AF65-F5344CB8AC3E}">
        <p14:creationId xmlns:p14="http://schemas.microsoft.com/office/powerpoint/2010/main" val="112185898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72DCFC-CC8B-E06A-0BE5-9328882ABCCD}"/>
              </a:ext>
            </a:extLst>
          </p:cNvPr>
          <p:cNvSpPr>
            <a:spLocks noGrp="1"/>
          </p:cNvSpPr>
          <p:nvPr>
            <p:ph sz="quarter" idx="13"/>
          </p:nvPr>
        </p:nvSpPr>
        <p:spPr>
          <a:xfrm>
            <a:off x="1199409" y="771895"/>
            <a:ext cx="7350825" cy="4674919"/>
          </a:xfrm>
        </p:spPr>
        <p:txBody>
          <a:bodyPr/>
          <a:lstStyle/>
          <a:p>
            <a:pPr algn="l"/>
            <a:r>
              <a:rPr lang="en-US" b="1" i="0" dirty="0">
                <a:solidFill>
                  <a:srgbClr val="202124"/>
                </a:solidFill>
                <a:effectLst/>
                <a:highlight>
                  <a:srgbClr val="FFFFFF"/>
                </a:highlight>
                <a:latin typeface="Google Sans"/>
              </a:rPr>
              <a:t>How to celebrate National Technology Day in School?</a:t>
            </a:r>
            <a:endParaRPr lang="en-US" b="1" i="0" dirty="0">
              <a:solidFill>
                <a:srgbClr val="202124"/>
              </a:solidFill>
              <a:effectLst/>
              <a:highlight>
                <a:srgbClr val="FFFFFF"/>
              </a:highlight>
              <a:latin typeface="arial" panose="020B0604020202020204" pitchFamily="34" charset="0"/>
            </a:endParaRPr>
          </a:p>
          <a:p>
            <a:pPr marL="0" indent="0" algn="l">
              <a:buNone/>
            </a:pPr>
            <a:r>
              <a:rPr lang="en-US" b="1" i="0" dirty="0">
                <a:solidFill>
                  <a:srgbClr val="202124"/>
                </a:solidFill>
                <a:effectLst/>
                <a:highlight>
                  <a:srgbClr val="FFFFFF"/>
                </a:highlight>
                <a:latin typeface="Google Sans"/>
              </a:rPr>
              <a:t>    National Technology Day celebrations</a:t>
            </a:r>
            <a:br>
              <a:rPr lang="en-US" b="0" i="0" dirty="0">
                <a:solidFill>
                  <a:srgbClr val="202124"/>
                </a:solidFill>
                <a:effectLst/>
                <a:highlight>
                  <a:srgbClr val="FFFFFF"/>
                </a:highlight>
                <a:latin typeface="Google Sans"/>
              </a:rPr>
            </a:br>
            <a:br>
              <a:rPr lang="en-US" b="0" i="0" dirty="0">
                <a:solidFill>
                  <a:srgbClr val="202124"/>
                </a:solidFill>
                <a:effectLst/>
                <a:highlight>
                  <a:srgbClr val="FFFFFF"/>
                </a:highlight>
                <a:latin typeface="Google Sans"/>
              </a:rPr>
            </a:br>
            <a:r>
              <a:rPr lang="en-US" b="0" i="0" dirty="0">
                <a:solidFill>
                  <a:srgbClr val="202124"/>
                </a:solidFill>
                <a:effectLst/>
                <a:highlight>
                  <a:srgbClr val="FFFFFF"/>
                </a:highlight>
                <a:latin typeface="Georgia" panose="02040502050405020303" pitchFamily="18" charset="0"/>
              </a:rPr>
              <a:t>School students visit science laboratories, various Technology Development Centers, computer labs, Nano-Technology accompanied by their teachers to update themselves with the recent developments in the field of science, pharmacy, agriculture and information technology.</a:t>
            </a:r>
          </a:p>
          <a:p>
            <a:endParaRPr lang="en-US" dirty="0"/>
          </a:p>
        </p:txBody>
      </p:sp>
    </p:spTree>
    <p:extLst>
      <p:ext uri="{BB962C8B-B14F-4D97-AF65-F5344CB8AC3E}">
        <p14:creationId xmlns:p14="http://schemas.microsoft.com/office/powerpoint/2010/main" val="338310932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calcmode="lin" valueType="num">
                                      <p:cBhvr additive="base">
                                        <p:cTn id="1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38</TotalTime>
  <Words>156</Words>
  <Application>Microsoft Office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vt:lpstr>
      <vt:lpstr>Georgia</vt:lpstr>
      <vt:lpstr>Google Sans</vt:lpstr>
      <vt:lpstr>Tw Cen MT</vt:lpstr>
      <vt:lpstr>Droplet</vt:lpstr>
      <vt:lpstr>National technology day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TECHNOLOGY</dc:title>
  <dc:creator>Windows User</dc:creator>
  <cp:lastModifiedBy>Windows User</cp:lastModifiedBy>
  <cp:revision>2</cp:revision>
  <dcterms:created xsi:type="dcterms:W3CDTF">2024-05-24T09:59:43Z</dcterms:created>
  <dcterms:modified xsi:type="dcterms:W3CDTF">2024-05-27T09:43:56Z</dcterms:modified>
</cp:coreProperties>
</file>