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84" r:id="rId1"/>
  </p:sldMasterIdLst>
  <p:notesMasterIdLst>
    <p:notesMasterId r:id="rId2"/>
  </p:notesMasterIdLst>
  <p:sldIdLst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2" r:id="rId13"/>
    <p:sldId id="35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489251597/f/e94dc189-d963-4a51-b332-d5edfe9e1e60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B</a:t>
            </a:r>
            <a:r>
              <a:rPr sz="2400" lang="en-US"/>
              <a:t>.</a:t>
            </a:r>
            <a:r>
              <a:rPr sz="2400" lang="en-US"/>
              <a:t>P</a:t>
            </a:r>
            <a:r>
              <a:rPr sz="2400" lang="en-US"/>
              <a:t>r</a:t>
            </a:r>
            <a:r>
              <a:rPr sz="2400" lang="en-US"/>
              <a:t>i</a:t>
            </a:r>
            <a:r>
              <a:rPr sz="2400" lang="en-US"/>
              <a:t>y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k</a:t>
            </a:r>
            <a:r>
              <a:rPr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r>
              <a:rPr dirty="0" sz="2400" lang="en-US"/>
              <a:t>6</a:t>
            </a:r>
            <a:r>
              <a:rPr dirty="0" sz="2400" lang="en-US"/>
              <a:t>6</a:t>
            </a:r>
            <a:r>
              <a:rPr dirty="0" sz="2400" lang="en-US"/>
              <a:t>,asunm1455251122466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re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 </a:t>
            </a:r>
            <a:r>
              <a:rPr dirty="0" sz="2400" lang="en-US"/>
              <a:t>o</a:t>
            </a:r>
            <a:r>
              <a:rPr dirty="0" sz="2400" lang="en-US"/>
              <a:t>f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ts </a:t>
            </a:r>
            <a:r>
              <a:rPr dirty="0" sz="2400" lang="en-US"/>
              <a:t>and </a:t>
            </a:r>
            <a:r>
              <a:rPr dirty="0" sz="2400" lang="en-US"/>
              <a:t>science</a:t>
            </a:r>
            <a:r>
              <a:rPr dirty="0" sz="2400" lang="en-US"/>
              <a:t>,</a:t>
            </a:r>
            <a:r>
              <a:rPr dirty="0" sz="2400" lang="en-US"/>
              <a:t> chrompet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8" name=""/>
          <p:cNvSpPr txBox="1"/>
          <p:nvPr/>
        </p:nvSpPr>
        <p:spPr>
          <a:xfrm>
            <a:off x="1523999" y="2335529"/>
            <a:ext cx="4572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Descriptive analytics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Inferential analytics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Predictive analytics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Correlation analytics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Regression analytics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2961616" y="2019299"/>
          <a:ext cx="4331971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9" name=""/>
          <p:cNvSpPr txBox="1"/>
          <p:nvPr/>
        </p:nvSpPr>
        <p:spPr>
          <a:xfrm>
            <a:off x="1524000" y="1736601"/>
            <a:ext cx="4572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1523999" y="1727835"/>
            <a:ext cx="457200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4" name=""/>
          <p:cNvSpPr txBox="1"/>
          <p:nvPr/>
        </p:nvSpPr>
        <p:spPr>
          <a:xfrm>
            <a:off x="1523999" y="2146934"/>
            <a:ext cx="4572000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To analyze employees performance data using excel and provide insights to inform talent development programs, improve team performance, and enhance the overall employee experience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5" name=""/>
          <p:cNvSpPr txBox="1"/>
          <p:nvPr/>
        </p:nvSpPr>
        <p:spPr>
          <a:xfrm>
            <a:off x="920748" y="2335529"/>
            <a:ext cx="4572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HR Manager,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Supervisor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 heads Operation manager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Business analysts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6" name=""/>
          <p:cNvSpPr txBox="1"/>
          <p:nvPr/>
        </p:nvSpPr>
        <p:spPr>
          <a:xfrm>
            <a:off x="3544453" y="1918335"/>
            <a:ext cx="4572000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Solutions: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Collect and clean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Create a customizable excel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Analyze performance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Identify top performance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Develop recommendations for improvement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07" name=""/>
          <p:cNvSpPr txBox="1"/>
          <p:nvPr/>
        </p:nvSpPr>
        <p:spPr>
          <a:xfrm>
            <a:off x="1910986" y="1432902"/>
            <a:ext cx="4572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The data includes: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Employee id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Name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Department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Job title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Performance rating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202677" y="2870832"/>
            <a:ext cx="8534018" cy="5105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2024-08-31T07:48:07Z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2bf0d774426a445ebc53fb1849f43efc</vt:lpwstr>
  </property>
</Properties>
</file>