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0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A8A8-6D20-42B6-B789-F50F088BA5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1C26-35F4-4031-AB19-467C08E1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 smtClean="0"/>
              <a:t>Adactin</a:t>
            </a:r>
            <a:r>
              <a:rPr lang="en-US" sz="4800" b="1" dirty="0" smtClean="0"/>
              <a:t> Hotel App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https://adactinhotelapp.com/HotelAppBuild2/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0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About Application: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/>
              <a:t>	</a:t>
            </a:r>
            <a:r>
              <a:rPr lang="en-US" sz="1800" i="0" dirty="0" err="1" smtClean="0">
                <a:effectLst/>
              </a:rPr>
              <a:t>Adactin</a:t>
            </a:r>
            <a:r>
              <a:rPr lang="en-US" sz="1800" i="0" dirty="0" smtClean="0">
                <a:effectLst/>
              </a:rPr>
              <a:t> is a premium Australian software consulting company dedicated to excellent software development and testing with a comprehensive service suite encompassing quality assurance, design and development services, data analytics products and other digital transformation enterprise solutions including quality ICT training programs. The company has a core competency and thought leadership position built around the science of IT development and testing application development.</a:t>
            </a:r>
          </a:p>
          <a:p>
            <a:pPr marL="0" indent="0" algn="just" fontAlgn="base">
              <a:buNone/>
            </a:pPr>
            <a:endParaRPr lang="en-US" sz="1800" b="1" i="0" dirty="0" smtClean="0">
              <a:effectLst/>
            </a:endParaRPr>
          </a:p>
          <a:p>
            <a:pPr marL="0" indent="0" algn="just" fontAlgn="base">
              <a:buNone/>
            </a:pPr>
            <a:r>
              <a:rPr lang="en-US" sz="4000" dirty="0" smtClean="0"/>
              <a:t>Domain:</a:t>
            </a:r>
          </a:p>
          <a:p>
            <a:pPr marL="400050" lvl="1" indent="0" fontAlgn="base">
              <a:buNone/>
            </a:pPr>
            <a:r>
              <a:rPr lang="en-US" sz="2000" dirty="0" smtClean="0"/>
              <a:t>This is used for hotel booking purpose.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05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Types And Methods used while doing testing: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/>
              <a:t>For manual testing –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Functional Testing, Positive Testing, Negative Testing and Integration Testing.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For Automation Testing –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Methods used in Webdriver and </a:t>
            </a:r>
            <a:r>
              <a:rPr lang="en-US" sz="2000" dirty="0" err="1" smtClean="0"/>
              <a:t>Webelement</a:t>
            </a:r>
            <a:r>
              <a:rPr lang="en-US" sz="2000" dirty="0" smtClean="0"/>
              <a:t> interfaces.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129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Adactin Hotel App </vt:lpstr>
      <vt:lpstr>About Application:</vt:lpstr>
      <vt:lpstr>Types And Methods used while doing testing: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Adactin Hotel App</dc:title>
  <dc:creator>SHREE</dc:creator>
  <cp:lastModifiedBy>SHREE</cp:lastModifiedBy>
  <cp:revision>3</cp:revision>
  <dcterms:created xsi:type="dcterms:W3CDTF">2021-09-26T09:52:45Z</dcterms:created>
  <dcterms:modified xsi:type="dcterms:W3CDTF">2021-09-26T12:11:36Z</dcterms:modified>
</cp:coreProperties>
</file>