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makar, Ankit" userId="66b02a75-f3ab-405b-9b35-e2a977fc4790" providerId="ADAL" clId="{158704BD-F5D8-4095-8040-AD7102A9686F}"/>
    <pc:docChg chg="modSld">
      <pc:chgData name="Karmakar, Ankit" userId="66b02a75-f3ab-405b-9b35-e2a977fc4790" providerId="ADAL" clId="{158704BD-F5D8-4095-8040-AD7102A9686F}" dt="2022-09-09T08:41:05.701" v="5" actId="1076"/>
      <pc:docMkLst>
        <pc:docMk/>
      </pc:docMkLst>
      <pc:sldChg chg="modSp mod">
        <pc:chgData name="Karmakar, Ankit" userId="66b02a75-f3ab-405b-9b35-e2a977fc4790" providerId="ADAL" clId="{158704BD-F5D8-4095-8040-AD7102A9686F}" dt="2022-09-09T08:41:05.701" v="5" actId="1076"/>
        <pc:sldMkLst>
          <pc:docMk/>
          <pc:sldMk cId="420367286" sldId="256"/>
        </pc:sldMkLst>
        <pc:graphicFrameChg chg="modGraphic">
          <ac:chgData name="Karmakar, Ankit" userId="66b02a75-f3ab-405b-9b35-e2a977fc4790" providerId="ADAL" clId="{158704BD-F5D8-4095-8040-AD7102A9686F}" dt="2022-09-09T08:03:39.611" v="2" actId="20577"/>
          <ac:graphicFrameMkLst>
            <pc:docMk/>
            <pc:sldMk cId="420367286" sldId="256"/>
            <ac:graphicFrameMk id="2" creationId="{8D14867B-56A0-429E-9452-6A2B6957002B}"/>
          </ac:graphicFrameMkLst>
        </pc:graphicFrameChg>
        <pc:picChg chg="mod">
          <ac:chgData name="Karmakar, Ankit" userId="66b02a75-f3ab-405b-9b35-e2a977fc4790" providerId="ADAL" clId="{158704BD-F5D8-4095-8040-AD7102A9686F}" dt="2022-09-09T08:41:05.701" v="5" actId="1076"/>
          <ac:picMkLst>
            <pc:docMk/>
            <pc:sldMk cId="420367286" sldId="256"/>
            <ac:picMk id="3" creationId="{2AA9C024-A32F-458D-BB6C-C4B15A5521B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392476" y="151544"/>
            <a:ext cx="2464905" cy="32774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Priyanka Kumari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Priyanka.c.kumari@capgemini.com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9380977932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Mulesoft Certified Developer,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Bachelor’s Degree in Computer Science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830" y="6287784"/>
            <a:ext cx="2066840" cy="35684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58288" y="723502"/>
            <a:ext cx="5874026" cy="163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099934"/>
              </p:ext>
            </p:extLst>
          </p:nvPr>
        </p:nvGraphicFramePr>
        <p:xfrm>
          <a:off x="2489983" y="267128"/>
          <a:ext cx="6655369" cy="32774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5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89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559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 thorough understanding of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 Principles and Design Patterns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comprehend the Business Requirement, Design and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proficient in using </a:t>
                      </a:r>
                      <a:r>
                        <a:rPr lang="en-US" sz="13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Anypoint</a:t>
                      </a:r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Platform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discover, consume, build, deploy, manage, and govern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versed with MuleSoft Integration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 Practices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versed in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Methodology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working within Scrum Framework.</a:t>
                      </a:r>
                    </a:p>
                    <a:p>
                      <a:pPr marL="171450" indent="-171450" algn="l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Hands on experience in building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API-led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Connector-based integrations 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end points.</a:t>
                      </a:r>
                    </a:p>
                    <a:p>
                      <a:pPr marL="171450" indent="-171450" algn="l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mindset and problem-solving skills.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effective team player.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532629"/>
              </p:ext>
            </p:extLst>
          </p:nvPr>
        </p:nvGraphicFramePr>
        <p:xfrm>
          <a:off x="2446481" y="3885374"/>
          <a:ext cx="6698872" cy="28851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9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7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9741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policies via API Manager like ‘Rate Limiting’ and ‘Client ID Enforcement’.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Basic knowledge of exception handling and logging.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Dataweave transformations to handle diverse set of message formats like JSON, XML, CSV, etc. and have worked on various operators like map, pluck, Arrays, lookup and modules.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Practical knowledge of batch job implementations and JMS messaging.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Practical knowledge on creating RAML specification in </a:t>
                      </a:r>
                      <a:r>
                        <a:rPr lang="en-IN" sz="13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Anypoint</a:t>
                      </a: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Platform and deployed in exchange and created API in </a:t>
                      </a:r>
                      <a:r>
                        <a:rPr lang="en-IN" sz="13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Anypoint</a:t>
                      </a: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Studio by importing the RAML spec.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399557"/>
              </p:ext>
            </p:extLst>
          </p:nvPr>
        </p:nvGraphicFramePr>
        <p:xfrm>
          <a:off x="304800" y="267129"/>
          <a:ext cx="1963869" cy="18515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48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395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4.x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95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Development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3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3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XML, 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167300"/>
              </p:ext>
            </p:extLst>
          </p:nvPr>
        </p:nvGraphicFramePr>
        <p:xfrm>
          <a:off x="304799" y="2361870"/>
          <a:ext cx="1963869" cy="376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</a:t>
                      </a:r>
                      <a:endParaRPr lang="en-IN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Anypoint</a:t>
                      </a: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Dataweave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 Handing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Munit</a:t>
                      </a:r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7419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AA9C024-A32F-458D-BB6C-C4B15A552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2863" y="395890"/>
            <a:ext cx="1086896" cy="123699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14867B-56A0-429E-9452-6A2B69570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61942"/>
              </p:ext>
            </p:extLst>
          </p:nvPr>
        </p:nvGraphicFramePr>
        <p:xfrm>
          <a:off x="9362658" y="3876674"/>
          <a:ext cx="2524543" cy="289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543">
                  <a:extLst>
                    <a:ext uri="{9D8B030D-6E8A-4147-A177-3AD203B41FA5}">
                      <a16:colId xmlns:a16="http://schemas.microsoft.com/office/drawing/2014/main" val="3951528208"/>
                    </a:ext>
                  </a:extLst>
                </a:gridCol>
              </a:tblGrid>
              <a:tr h="370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Certificates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422094"/>
                  </a:ext>
                </a:extLst>
              </a:tr>
              <a:tr h="2523106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MCD-MuleSoft Certified Developer(Level-1)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Software Development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TCA-TIBCO Business Works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AWS-Migration Ambassador Foundation(Business)-Level-0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Progress- Full Stack  Developer- Node JS</a:t>
                      </a: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React JS, Restful APIs. 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284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1426</TotalTime>
  <Words>273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Kumari, Priyanka</cp:lastModifiedBy>
  <cp:revision>43</cp:revision>
  <dcterms:created xsi:type="dcterms:W3CDTF">2021-05-17T18:10:30Z</dcterms:created>
  <dcterms:modified xsi:type="dcterms:W3CDTF">2022-09-09T09:15:23Z</dcterms:modified>
</cp:coreProperties>
</file>