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7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6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8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5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72F9-03B8-457B-A2E7-B715553F6051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392478" y="184737"/>
            <a:ext cx="2464905" cy="32774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Priyanka Kumari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Priyanka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.c.kumari@capgemini.com</a:t>
            </a:r>
            <a:endParaRPr lang="en-US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9380977932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>
              <a:spcAft>
                <a:spcPts val="600"/>
              </a:spcAft>
              <a:defRPr/>
            </a:pPr>
            <a:r>
              <a:rPr lang="en-I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Bachelor’s Degree in </a:t>
            </a:r>
            <a:r>
              <a:rPr lang="en-IN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968" y="267128"/>
            <a:ext cx="1117923" cy="1406877"/>
          </a:xfrm>
          <a:prstGeom prst="rect">
            <a:avLst/>
          </a:prstGeom>
        </p:spPr>
      </p:pic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830" y="6287784"/>
            <a:ext cx="2066840" cy="35684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258288" y="723502"/>
            <a:ext cx="5874026" cy="1635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373839"/>
              </p:ext>
            </p:extLst>
          </p:nvPr>
        </p:nvGraphicFramePr>
        <p:xfrm>
          <a:off x="2489983" y="267128"/>
          <a:ext cx="6655369" cy="32774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55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89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559"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Have basic understanding of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 Principles and Design Patterns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 to Design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using </a:t>
                      </a:r>
                      <a:r>
                        <a:rPr lang="en-US" sz="13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Anypoint</a:t>
                      </a:r>
                      <a:r>
                        <a:rPr lang="en-US" sz="13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Platform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discover, consume, build, deploy, manage, and govern APIs.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Knowledge of MuleSoft Integration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 Practices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understanding on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Agile Methodology.</a:t>
                      </a:r>
                      <a:endParaRPr lang="en-US" sz="1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Hands on experience in building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API-led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Connector-based integrations.</a:t>
                      </a:r>
                      <a:endParaRPr lang="en-US" sz="1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Logical thinking and problem solving skills.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communication skills and effective team player.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620690"/>
              </p:ext>
            </p:extLst>
          </p:nvPr>
        </p:nvGraphicFramePr>
        <p:xfrm>
          <a:off x="2446480" y="3658716"/>
          <a:ext cx="9358527" cy="24674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58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03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Experience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132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Hands on experience in designing RAML specs and building </a:t>
                      </a:r>
                      <a:r>
                        <a:rPr lang="en-IN" sz="13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api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using </a:t>
                      </a:r>
                      <a:r>
                        <a:rPr lang="en-IN" sz="13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api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kit in mule applications .</a:t>
                      </a: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Basic knowledge of 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policies via API Manager like ‘Rate Limiting’ and ‘Client ID Enforcement’.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Implemented basic Error handling strategies, Flow control, transformation and scopes.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Dataweave transformations to handle diverse set of message formats like JSON, XML, CSV, etc. and have worked on various operators like map, pluck, Arrays, lookup and modules.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Created CI pipeline in Jenkins to clone the source code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from Git, execute </a:t>
                      </a:r>
                      <a:r>
                        <a:rPr lang="en-IN" sz="13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MUnits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and deployment on </a:t>
                      </a:r>
                      <a:r>
                        <a:rPr lang="en-IN" sz="13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CloudHub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Hands on experience use mule connectors like fil Database, salesforce and JMS</a:t>
                      </a: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294998"/>
              </p:ext>
            </p:extLst>
          </p:nvPr>
        </p:nvGraphicFramePr>
        <p:xfrm>
          <a:off x="304800" y="267128"/>
          <a:ext cx="1963869" cy="18740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438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4.x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Agile Development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JMeter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XML, 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994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5FEA85-BD77-4DA4-8592-91F1D0193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934295"/>
              </p:ext>
            </p:extLst>
          </p:nvPr>
        </p:nvGraphicFramePr>
        <p:xfrm>
          <a:off x="304799" y="2361870"/>
          <a:ext cx="1963869" cy="376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Specifics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RAML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889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Connectors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Manager</a:t>
                      </a:r>
                      <a:endParaRPr lang="en-IN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Dataweave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701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Exception Handing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Munit</a:t>
                      </a:r>
                      <a:endParaRPr lang="en-IN" sz="13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74190"/>
                  </a:ext>
                </a:extLst>
              </a:tr>
            </a:tbl>
          </a:graphicData>
        </a:graphic>
      </p:graphicFrame>
      <p:pic>
        <p:nvPicPr>
          <p:cNvPr id="3" name="Picture 2" descr="A picture containing text, person, posing, male&#10;&#10;Description automatically generated">
            <a:extLst>
              <a:ext uri="{FF2B5EF4-FFF2-40B4-BE49-F238E27FC236}">
                <a16:creationId xmlns:a16="http://schemas.microsoft.com/office/drawing/2014/main" id="{A8E961FB-CD16-4010-8195-E7ACF6E9D8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517" y="248078"/>
            <a:ext cx="1258824" cy="1469028"/>
          </a:xfrm>
          <a:prstGeom prst="rect">
            <a:avLst/>
          </a:prstGeom>
        </p:spPr>
      </p:pic>
      <p:pic>
        <p:nvPicPr>
          <p:cNvPr id="5" name="Picture 4" descr="A picture containing person, wall, indoor&#10;&#10;Description automatically generated">
            <a:extLst>
              <a:ext uri="{FF2B5EF4-FFF2-40B4-BE49-F238E27FC236}">
                <a16:creationId xmlns:a16="http://schemas.microsoft.com/office/drawing/2014/main" id="{45E20D37-A3C5-4E38-95DC-5BB1C9A93C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517" y="240594"/>
            <a:ext cx="1463201" cy="166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1272</TotalTime>
  <Words>239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Kompalli, Aparna</dc:creator>
  <cp:lastModifiedBy>Kumari, Priyanka</cp:lastModifiedBy>
  <cp:revision>40</cp:revision>
  <dcterms:created xsi:type="dcterms:W3CDTF">2021-05-17T18:10:30Z</dcterms:created>
  <dcterms:modified xsi:type="dcterms:W3CDTF">2022-05-06T07:14:11Z</dcterms:modified>
</cp:coreProperties>
</file>