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9"/>
  </p:notesMasterIdLst>
  <p:sldIdLst>
    <p:sldId id="256" r:id="rId5"/>
    <p:sldId id="278" r:id="rId6"/>
    <p:sldId id="258" r:id="rId7"/>
    <p:sldId id="279" r:id="rId8"/>
    <p:sldId id="280" r:id="rId9"/>
    <p:sldId id="284" r:id="rId10"/>
    <p:sldId id="281" r:id="rId11"/>
    <p:sldId id="286" r:id="rId12"/>
    <p:sldId id="285" r:id="rId13"/>
    <p:sldId id="292" r:id="rId14"/>
    <p:sldId id="289" r:id="rId15"/>
    <p:sldId id="288" r:id="rId16"/>
    <p:sldId id="290" r:id="rId17"/>
    <p:sldId id="291" r:id="rId18"/>
    <p:sldId id="293" r:id="rId19"/>
    <p:sldId id="294" r:id="rId20"/>
    <p:sldId id="295" r:id="rId21"/>
    <p:sldId id="300" r:id="rId22"/>
    <p:sldId id="296" r:id="rId23"/>
    <p:sldId id="297" r:id="rId24"/>
    <p:sldId id="298" r:id="rId25"/>
    <p:sldId id="301" r:id="rId26"/>
    <p:sldId id="302"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3811" autoAdjust="0"/>
  </p:normalViewPr>
  <p:slideViewPr>
    <p:cSldViewPr snapToGrid="0">
      <p:cViewPr varScale="1">
        <p:scale>
          <a:sx n="54" d="100"/>
          <a:sy n="54" d="100"/>
        </p:scale>
        <p:origin x="1100" y="52"/>
      </p:cViewPr>
      <p:guideLst>
        <p:guide pos="576"/>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7FD71-DE7D-47EA-BD5F-935596C85A92}" type="datetimeFigureOut">
              <a:rPr lang="en-US" smtClean="0"/>
              <a:t>1/16/2024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89DD0-1E8D-4B61-ADE9-B87318B81BF8}" type="slidenum">
              <a:rPr lang="en-US" smtClean="0"/>
              <a:t>‹#›</a:t>
            </a:fld>
            <a:endParaRPr lang="en-US" dirty="0"/>
          </a:p>
        </p:txBody>
      </p:sp>
    </p:spTree>
    <p:extLst>
      <p:ext uri="{BB962C8B-B14F-4D97-AF65-F5344CB8AC3E}">
        <p14:creationId xmlns:p14="http://schemas.microsoft.com/office/powerpoint/2010/main" val="231853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1</a:t>
            </a:fld>
            <a:endParaRPr lang="en-US" dirty="0"/>
          </a:p>
        </p:txBody>
      </p:sp>
    </p:spTree>
    <p:extLst>
      <p:ext uri="{BB962C8B-B14F-4D97-AF65-F5344CB8AC3E}">
        <p14:creationId xmlns:p14="http://schemas.microsoft.com/office/powerpoint/2010/main" val="3227230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20</a:t>
            </a:fld>
            <a:endParaRPr lang="en-US" dirty="0"/>
          </a:p>
        </p:txBody>
      </p:sp>
    </p:spTree>
    <p:extLst>
      <p:ext uri="{BB962C8B-B14F-4D97-AF65-F5344CB8AC3E}">
        <p14:creationId xmlns:p14="http://schemas.microsoft.com/office/powerpoint/2010/main" val="3542111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21</a:t>
            </a:fld>
            <a:endParaRPr lang="en-US" dirty="0"/>
          </a:p>
        </p:txBody>
      </p:sp>
    </p:spTree>
    <p:extLst>
      <p:ext uri="{BB962C8B-B14F-4D97-AF65-F5344CB8AC3E}">
        <p14:creationId xmlns:p14="http://schemas.microsoft.com/office/powerpoint/2010/main" val="127802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6035040"/>
          </a:xfrm>
          <a:solidFill>
            <a:schemeClr val="accent1"/>
          </a:solidFill>
        </p:spPr>
        <p:txBody>
          <a:bodyPr/>
          <a:lstStyle/>
          <a:p>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8724" y="3236493"/>
            <a:ext cx="5149596" cy="1448385"/>
          </a:xfrm>
          <a:solidFill>
            <a:schemeClr val="bg1">
              <a:alpha val="80000"/>
            </a:schemeClr>
          </a:solidFill>
        </p:spPr>
        <p:txBody>
          <a:bodyPr lIns="502920" bIns="137160" anchor="b">
            <a:normAutofit/>
          </a:bodyPr>
          <a:lstStyle>
            <a:lvl1pPr algn="l">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8724" y="4684879"/>
            <a:ext cx="5149596" cy="524794"/>
          </a:xfrm>
          <a:solidFill>
            <a:schemeClr val="bg1">
              <a:alpha val="80000"/>
            </a:schemeClr>
          </a:solidFill>
        </p:spPr>
        <p:txBody>
          <a:bodyPr lIns="502920">
            <a:normAutofit/>
          </a:bodyPr>
          <a:lstStyle>
            <a:lvl1pPr marL="0" indent="0" algn="l">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457200" y="1825625"/>
            <a:ext cx="114300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6B483-82E1-4413-838C-27BAC18440E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D4486C5-22E8-475A-A424-8D493B6E8D5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0683D01-DAD2-4B28-BB2C-9FD028B0B8C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776643-6C33-46CD-A918-AB0CEA571F00}"/>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B6E62D2-A055-4712-92CC-4B02419D51FB}"/>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1289640" y="1844259"/>
            <a:ext cx="3657600"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289640" y="2668171"/>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780133" y="1808163"/>
            <a:ext cx="4703841"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780134" y="2632075"/>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8221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4C89FBE-3029-4F92-8308-F830BB1420FF}"/>
              </a:ext>
              <a:ext uri="{C183D7F6-B498-43B3-948B-1728B52AA6E4}">
                <adec:decorative xmlns:adec="http://schemas.microsoft.com/office/drawing/2017/decorative" val="1"/>
              </a:ext>
            </a:extLst>
          </p:cNvPr>
          <p:cNvSpPr/>
          <p:nvPr userDrawn="1"/>
        </p:nvSpPr>
        <p:spPr>
          <a:xfrm>
            <a:off x="7958712" y="1681163"/>
            <a:ext cx="374904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E0A4C88-FF32-4096-9EA9-EC22D3682F4C}"/>
              </a:ext>
              <a:ext uri="{C183D7F6-B498-43B3-948B-1728B52AA6E4}">
                <adec:decorative xmlns:adec="http://schemas.microsoft.com/office/drawing/2017/decorative" val="1"/>
              </a:ext>
            </a:extLst>
          </p:cNvPr>
          <p:cNvSpPr/>
          <p:nvPr userDrawn="1"/>
        </p:nvSpPr>
        <p:spPr>
          <a:xfrm>
            <a:off x="4211097" y="1682496"/>
            <a:ext cx="374904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437559B-132E-4A6E-ADBE-41DB38EC8048}"/>
              </a:ext>
              <a:ext uri="{C183D7F6-B498-43B3-948B-1728B52AA6E4}">
                <adec:decorative xmlns:adec="http://schemas.microsoft.com/office/drawing/2017/decorative" val="1"/>
              </a:ext>
            </a:extLst>
          </p:cNvPr>
          <p:cNvSpPr/>
          <p:nvPr userDrawn="1"/>
        </p:nvSpPr>
        <p:spPr>
          <a:xfrm>
            <a:off x="463176" y="1681163"/>
            <a:ext cx="3749040" cy="45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2790825"/>
            <a:ext cx="2971800" cy="3248025"/>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6101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610188" y="2790825"/>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a:extLst>
              <a:ext uri="{FF2B5EF4-FFF2-40B4-BE49-F238E27FC236}">
                <a16:creationId xmlns:a16="http://schemas.microsoft.com/office/drawing/2014/main" id="{FF7BCB16-19B7-48F6-94CD-563F43988749}"/>
              </a:ext>
            </a:extLst>
          </p:cNvPr>
          <p:cNvSpPr>
            <a:spLocks noGrp="1"/>
          </p:cNvSpPr>
          <p:nvPr>
            <p:ph type="body" sz="quarter" idx="13" hasCustomPrompt="1"/>
          </p:nvPr>
        </p:nvSpPr>
        <p:spPr>
          <a:xfrm>
            <a:off x="8430134" y="1976438"/>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a:extLst>
              <a:ext uri="{FF2B5EF4-FFF2-40B4-BE49-F238E27FC236}">
                <a16:creationId xmlns:a16="http://schemas.microsoft.com/office/drawing/2014/main" id="{8FBB2F8D-6092-468C-BA48-836286C6B7E1}"/>
              </a:ext>
            </a:extLst>
          </p:cNvPr>
          <p:cNvSpPr>
            <a:spLocks noGrp="1"/>
          </p:cNvSpPr>
          <p:nvPr>
            <p:ph sz="quarter" idx="14"/>
          </p:nvPr>
        </p:nvSpPr>
        <p:spPr>
          <a:xfrm>
            <a:off x="8430134" y="2800350"/>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212563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E5633F8-C03D-4CEE-BEDD-1B6648554C09}"/>
              </a:ext>
            </a:extLst>
          </p:cNvPr>
          <p:cNvSpPr>
            <a:spLocks noGrp="1"/>
          </p:cNvSpPr>
          <p:nvPr>
            <p:ph type="pic" sz="quarter" idx="14"/>
          </p:nvPr>
        </p:nvSpPr>
        <p:spPr>
          <a:xfrm>
            <a:off x="8622628" y="685800"/>
            <a:ext cx="3200400" cy="5486400"/>
          </a:xfrm>
          <a:solidFill>
            <a:schemeClr val="accent2"/>
          </a:solidFill>
        </p:spPr>
        <p:txBody>
          <a:bodyPr/>
          <a:lstStyle/>
          <a:p>
            <a:endParaRPr lang="en-US" dirty="0"/>
          </a:p>
        </p:txBody>
      </p:sp>
      <p:sp>
        <p:nvSpPr>
          <p:cNvPr id="6" name="Rectangle 5">
            <a:extLst>
              <a:ext uri="{FF2B5EF4-FFF2-40B4-BE49-F238E27FC236}">
                <a16:creationId xmlns:a16="http://schemas.microsoft.com/office/drawing/2014/main" id="{4CA4DC27-A467-4265-AAB1-754D3F86CCAF}"/>
              </a:ext>
              <a:ext uri="{C183D7F6-B498-43B3-948B-1728B52AA6E4}">
                <adec:decorative xmlns:adec="http://schemas.microsoft.com/office/drawing/2017/decorative" val="1"/>
              </a:ext>
            </a:extLst>
          </p:cNvPr>
          <p:cNvSpPr/>
          <p:nvPr userDrawn="1"/>
        </p:nvSpPr>
        <p:spPr>
          <a:xfrm>
            <a:off x="0" y="1"/>
            <a:ext cx="6096000"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850230"/>
            <a:ext cx="5009147" cy="1325563"/>
          </a:xfrm>
        </p:spPr>
        <p:txBody>
          <a:bodyPr>
            <a:normAutofit/>
          </a:bodyPr>
          <a:lstStyle>
            <a:lvl1pPr>
              <a:defRPr sz="3600">
                <a:solidFill>
                  <a:schemeClr val="bg2">
                    <a:lumMod val="50000"/>
                  </a:schemeClr>
                </a:solidFill>
              </a:defRPr>
            </a:lvl1pPr>
          </a:lstStyle>
          <a:p>
            <a:r>
              <a:rPr lang="en-US" dirty="0"/>
              <a:t>CLICK TO ADD TITLE</a:t>
            </a:r>
          </a:p>
        </p:txBody>
      </p:sp>
      <p:sp>
        <p:nvSpPr>
          <p:cNvPr id="9" name="Text Placeholder 8">
            <a:extLst>
              <a:ext uri="{FF2B5EF4-FFF2-40B4-BE49-F238E27FC236}">
                <a16:creationId xmlns:a16="http://schemas.microsoft.com/office/drawing/2014/main" id="{2C9CC7B6-D9ED-464B-8206-98055EB53FCF}"/>
              </a:ext>
            </a:extLst>
          </p:cNvPr>
          <p:cNvSpPr>
            <a:spLocks noGrp="1"/>
          </p:cNvSpPr>
          <p:nvPr>
            <p:ph type="body" sz="quarter" idx="13"/>
          </p:nvPr>
        </p:nvSpPr>
        <p:spPr>
          <a:xfrm>
            <a:off x="457200" y="2490788"/>
            <a:ext cx="4572000" cy="3536950"/>
          </a:xfrm>
        </p:spPr>
        <p:txBody>
          <a:bodyPr>
            <a:normAutofit/>
          </a:bodyPr>
          <a:lstStyle>
            <a:lvl1pPr marL="0" indent="0">
              <a:lnSpc>
                <a:spcPts val="2400"/>
              </a:lnSpc>
              <a:buNone/>
              <a:defRPr sz="1400" spc="30" baseline="0"/>
            </a:lvl1pPr>
            <a:lvl2pPr marL="457200" indent="0">
              <a:lnSpc>
                <a:spcPts val="2400"/>
              </a:lnSpc>
              <a:buNone/>
              <a:defRPr sz="1400" spc="30" baseline="0"/>
            </a:lvl2pPr>
            <a:lvl3pPr marL="914400" indent="0">
              <a:lnSpc>
                <a:spcPts val="2400"/>
              </a:lnSpc>
              <a:buNone/>
              <a:defRPr sz="1400" spc="30" baseline="0"/>
            </a:lvl3pPr>
            <a:lvl4pPr marL="1371600" indent="0">
              <a:lnSpc>
                <a:spcPts val="2400"/>
              </a:lnSpc>
              <a:buNone/>
              <a:defRPr sz="1400" spc="30" baseline="0"/>
            </a:lvl4pPr>
            <a:lvl5pPr marL="1828800" indent="0">
              <a:lnSpc>
                <a:spcPts val="2400"/>
              </a:lnSpc>
              <a:buNone/>
              <a:defRPr sz="1400" spc="3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12">
            <a:extLst>
              <a:ext uri="{FF2B5EF4-FFF2-40B4-BE49-F238E27FC236}">
                <a16:creationId xmlns:a16="http://schemas.microsoft.com/office/drawing/2014/main" id="{1743C040-0A81-4A38-879D-07BBD184231D}"/>
              </a:ext>
            </a:extLst>
          </p:cNvPr>
          <p:cNvSpPr>
            <a:spLocks noGrp="1"/>
          </p:cNvSpPr>
          <p:nvPr>
            <p:ph type="pic" sz="quarter" idx="15"/>
          </p:nvPr>
        </p:nvSpPr>
        <p:spPr>
          <a:xfrm>
            <a:off x="6781800" y="2492375"/>
            <a:ext cx="2286000" cy="2514600"/>
          </a:xfrm>
          <a:solidFill>
            <a:schemeClr val="accent2"/>
          </a:solidFill>
        </p:spPr>
        <p:txBody>
          <a:bodyPr/>
          <a:lstStyle/>
          <a:p>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0" name="Freeform: Shape 9">
            <a:extLst>
              <a:ext uri="{FF2B5EF4-FFF2-40B4-BE49-F238E27FC236}">
                <a16:creationId xmlns:a16="http://schemas.microsoft.com/office/drawing/2014/main" id="{7CBDD4A8-3B48-439C-B601-8D04B8714324}"/>
              </a:ext>
              <a:ext uri="{C183D7F6-B498-43B3-948B-1728B52AA6E4}">
                <adec:decorative xmlns:adec="http://schemas.microsoft.com/office/drawing/2017/decorative" val="1"/>
              </a:ext>
            </a:extLst>
          </p:cNvPr>
          <p:cNvSpPr/>
          <p:nvPr userDrawn="1"/>
        </p:nvSpPr>
        <p:spPr>
          <a:xfrm rot="13547565" flipH="1">
            <a:off x="761136" y="5210984"/>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2846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5870448"/>
          </a:xfrm>
          <a:solidFill>
            <a:schemeClr val="accent1"/>
          </a:solidFill>
        </p:spPr>
        <p:txBody>
          <a:bodyPr/>
          <a:lstStyle/>
          <a:p>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7201" y="3490624"/>
            <a:ext cx="4571999" cy="1235382"/>
          </a:xfrm>
          <a:solidFill>
            <a:schemeClr val="bg1">
              <a:alpha val="80000"/>
            </a:schemeClr>
          </a:solidFill>
        </p:spPr>
        <p:txBody>
          <a:bodyPr lIns="457200" bIns="137160" anchor="b">
            <a:normAutofit/>
          </a:bodyPr>
          <a:lstStyle>
            <a:lvl1pPr algn="l">
              <a:defRPr sz="3600">
                <a:solidFill>
                  <a:schemeClr val="bg2">
                    <a:lumMod val="25000"/>
                  </a:schemeClr>
                </a:solidFill>
              </a:defRPr>
            </a:lvl1pPr>
          </a:lstStyle>
          <a:p>
            <a:r>
              <a:rPr lang="en-US" dirty="0"/>
              <a:t>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7199" y="4726007"/>
            <a:ext cx="4571999" cy="1314432"/>
          </a:xfrm>
          <a:solidFill>
            <a:schemeClr val="bg1">
              <a:alpha val="80000"/>
            </a:schemeClr>
          </a:solidFill>
        </p:spPr>
        <p:txBody>
          <a:bodyPr lIns="502920" rIns="2103120">
            <a:normAutofit/>
          </a:bodyPr>
          <a:lstStyle>
            <a:lvl1pPr marL="0" indent="0" algn="l">
              <a:buNone/>
              <a:defRPr sz="1400" spc="4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5FC7B35-BCD3-4E41-916B-68490D92D902}"/>
              </a:ext>
            </a:extLst>
          </p:cNvPr>
          <p:cNvSpPr>
            <a:spLocks noGrp="1"/>
          </p:cNvSpPr>
          <p:nvPr>
            <p:ph type="dt" sz="half" idx="11"/>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2703212D-BCAC-4F13-92C1-13A3004266E3}"/>
              </a:ext>
            </a:extLst>
          </p:cNvPr>
          <p:cNvSpPr>
            <a:spLocks noGrp="1"/>
          </p:cNvSpPr>
          <p:nvPr>
            <p:ph type="ftr" sz="quarter" idx="12"/>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6D73FEF-4AED-4E29-A73E-9166ADC8D5CE}"/>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147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56C8C1-E81C-436D-A310-A71CAAE33A17}"/>
              </a:ext>
              <a:ext uri="{C183D7F6-B498-43B3-948B-1728B52AA6E4}">
                <adec:decorative xmlns:adec="http://schemas.microsoft.com/office/drawing/2017/decorative" val="1"/>
              </a:ext>
            </a:extLst>
          </p:cNvPr>
          <p:cNvSpPr/>
          <p:nvPr userDrawn="1"/>
        </p:nvSpPr>
        <p:spPr>
          <a:xfrm>
            <a:off x="6286500" y="946404"/>
            <a:ext cx="5486400" cy="49651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199" y="2103120"/>
            <a:ext cx="3848101"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697421" y="1600200"/>
            <a:ext cx="2743199" cy="3657600"/>
          </a:xfrm>
          <a:solidFill>
            <a:schemeClr val="accent1"/>
          </a:solidFill>
        </p:spPr>
        <p:txBody>
          <a:bodyPr/>
          <a:lstStyle/>
          <a:p>
            <a:endParaRPr lang="en-US" dirty="0"/>
          </a:p>
        </p:txBody>
      </p:sp>
      <p:sp>
        <p:nvSpPr>
          <p:cNvPr id="10" name="Text Placeholder 6">
            <a:extLst>
              <a:ext uri="{FF2B5EF4-FFF2-40B4-BE49-F238E27FC236}">
                <a16:creationId xmlns:a16="http://schemas.microsoft.com/office/drawing/2014/main" id="{0F7B6DF9-E76A-44ED-B84C-1391CD5D5592}"/>
              </a:ext>
            </a:extLst>
          </p:cNvPr>
          <p:cNvSpPr>
            <a:spLocks noGrp="1"/>
          </p:cNvSpPr>
          <p:nvPr>
            <p:ph type="body" sz="quarter" idx="16"/>
          </p:nvPr>
        </p:nvSpPr>
        <p:spPr>
          <a:xfrm>
            <a:off x="8312614" y="1893262"/>
            <a:ext cx="2743200" cy="3071477"/>
          </a:xfrm>
        </p:spPr>
        <p:txBody>
          <a:bodyPr anchor="ctr" anchorCtr="0">
            <a:normAutofit/>
          </a:bodyPr>
          <a:lstStyle>
            <a:lvl1pPr marL="285750" indent="-285750">
              <a:lnSpc>
                <a:spcPct val="100000"/>
              </a:lnSpc>
              <a:buFont typeface="Arial" panose="020B0604020202020204" pitchFamily="34" charset="0"/>
              <a:buChar char="•"/>
              <a:defRPr sz="1800">
                <a:solidFill>
                  <a:schemeClr val="tx1">
                    <a:lumMod val="75000"/>
                    <a:lumOff val="25000"/>
                  </a:schemeClr>
                </a:solidFill>
              </a:defRPr>
            </a:lvl1pPr>
            <a:lvl2pPr marL="742950" indent="-285750">
              <a:lnSpc>
                <a:spcPct val="100000"/>
              </a:lnSpc>
              <a:buFont typeface="Arial" panose="020B0604020202020204" pitchFamily="34" charset="0"/>
              <a:buChar char="•"/>
              <a:defRPr sz="2000"/>
            </a:lvl2pPr>
            <a:lvl3pPr marL="1200150" indent="-285750">
              <a:lnSpc>
                <a:spcPct val="100000"/>
              </a:lnSpc>
              <a:buFont typeface="Arial" panose="020B0604020202020204" pitchFamily="34" charset="0"/>
              <a:buChar char="•"/>
              <a:defRPr sz="2000"/>
            </a:lvl3pPr>
            <a:lvl4pPr marL="1657350" indent="-285750">
              <a:lnSpc>
                <a:spcPct val="100000"/>
              </a:lnSpc>
              <a:buFont typeface="Arial" panose="020B0604020202020204" pitchFamily="34" charset="0"/>
              <a:buChar char="•"/>
              <a:defRPr sz="2000"/>
            </a:lvl4pPr>
            <a:lvl5pPr marL="2114550" indent="-285750">
              <a:lnSpc>
                <a:spcPct val="100000"/>
              </a:lnSpc>
              <a:buFont typeface="Arial" panose="020B0604020202020204" pitchFamily="34" charset="0"/>
              <a:buChar char="•"/>
              <a:defRPr sz="2000"/>
            </a:lvl5pPr>
          </a:lstStyle>
          <a:p>
            <a:pPr lvl="0"/>
            <a:r>
              <a:rPr lang="en-US" dirty="0"/>
              <a:t>Click to edit Master text styles</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7" name="Freeform: Shape 6">
            <a:extLst>
              <a:ext uri="{FF2B5EF4-FFF2-40B4-BE49-F238E27FC236}">
                <a16:creationId xmlns:a16="http://schemas.microsoft.com/office/drawing/2014/main" id="{4ECB9306-A7FD-4B22-8E8A-E0B8D7862BCE}"/>
              </a:ext>
              <a:ext uri="{C183D7F6-B498-43B3-948B-1728B52AA6E4}">
                <adec:decorative xmlns:adec="http://schemas.microsoft.com/office/drawing/2017/decorative" val="1"/>
              </a:ext>
            </a:extLst>
          </p:cNvPr>
          <p:cNvSpPr/>
          <p:nvPr userDrawn="1"/>
        </p:nvSpPr>
        <p:spPr>
          <a:xfrm rot="13547565" flipH="1">
            <a:off x="624728" y="3747150"/>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5538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6312583" y="2102720"/>
            <a:ext cx="5422217"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57200" y="1143000"/>
            <a:ext cx="5486400" cy="4572000"/>
          </a:xfrm>
          <a:solidFill>
            <a:schemeClr val="accent1"/>
          </a:solidFill>
        </p:spPr>
        <p:txBody>
          <a:bodyPr/>
          <a:lstStyle/>
          <a:p>
            <a:endParaRPr lang="en-US" dirty="0"/>
          </a:p>
        </p:txBody>
      </p:sp>
      <p:sp>
        <p:nvSpPr>
          <p:cNvPr id="7" name="Text Placeholder 6">
            <a:extLst>
              <a:ext uri="{FF2B5EF4-FFF2-40B4-BE49-F238E27FC236}">
                <a16:creationId xmlns:a16="http://schemas.microsoft.com/office/drawing/2014/main" id="{24C2C3F7-8611-4C35-8251-0FD61D72D6B9}"/>
              </a:ext>
            </a:extLst>
          </p:cNvPr>
          <p:cNvSpPr>
            <a:spLocks noGrp="1"/>
          </p:cNvSpPr>
          <p:nvPr>
            <p:ph type="body" sz="quarter" idx="13"/>
          </p:nvPr>
        </p:nvSpPr>
        <p:spPr>
          <a:xfrm>
            <a:off x="6309360" y="3500407"/>
            <a:ext cx="4572000" cy="1888373"/>
          </a:xfrm>
        </p:spPr>
        <p:txBody>
          <a:bodyPr>
            <a:normAutofit/>
          </a:bodyPr>
          <a:lstStyle>
            <a:lvl1pPr marL="0" indent="0">
              <a:lnSpc>
                <a:spcPts val="2400"/>
              </a:lnSpc>
              <a:buFont typeface="Arial" panose="020B0604020202020204" pitchFamily="34" charset="0"/>
              <a:buNone/>
              <a:defRPr sz="1400" spc="30" baseline="0">
                <a:solidFill>
                  <a:schemeClr val="bg2">
                    <a:lumMod val="50000"/>
                  </a:schemeClr>
                </a:solidFill>
              </a:defRPr>
            </a:lvl1pPr>
            <a:lvl2pPr marL="457200" indent="0">
              <a:lnSpc>
                <a:spcPts val="2400"/>
              </a:lnSpc>
              <a:buFont typeface="Arial" panose="020B0604020202020204" pitchFamily="34" charset="0"/>
              <a:buNone/>
              <a:defRPr sz="1400" spc="30" baseline="0">
                <a:solidFill>
                  <a:schemeClr val="bg2">
                    <a:lumMod val="50000"/>
                  </a:schemeClr>
                </a:solidFill>
              </a:defRPr>
            </a:lvl2pPr>
            <a:lvl3pPr marL="914400" indent="0">
              <a:lnSpc>
                <a:spcPts val="2400"/>
              </a:lnSpc>
              <a:buFont typeface="Arial" panose="020B0604020202020204" pitchFamily="34" charset="0"/>
              <a:buNone/>
              <a:defRPr sz="1400" spc="30" baseline="0">
                <a:solidFill>
                  <a:schemeClr val="bg2">
                    <a:lumMod val="50000"/>
                  </a:schemeClr>
                </a:solidFill>
              </a:defRPr>
            </a:lvl3pPr>
            <a:lvl4pPr marL="1371600" indent="0">
              <a:lnSpc>
                <a:spcPts val="2400"/>
              </a:lnSpc>
              <a:buFont typeface="Arial" panose="020B0604020202020204" pitchFamily="34" charset="0"/>
              <a:buNone/>
              <a:defRPr sz="1400" spc="30" baseline="0">
                <a:solidFill>
                  <a:schemeClr val="bg2">
                    <a:lumMod val="50000"/>
                  </a:schemeClr>
                </a:solidFill>
              </a:defRPr>
            </a:lvl4pPr>
            <a:lvl5pPr marL="1828800" indent="0">
              <a:lnSpc>
                <a:spcPts val="2400"/>
              </a:lnSpc>
              <a:buFont typeface="Arial" panose="020B0604020202020204" pitchFamily="34" charset="0"/>
              <a:buNone/>
              <a:defRPr sz="1400" spc="30" baseline="0">
                <a:solidFill>
                  <a:schemeClr val="bg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3965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1524" y="-2"/>
            <a:ext cx="12188952" cy="4572000"/>
          </a:xfrm>
          <a:solidFill>
            <a:schemeClr val="accent1"/>
          </a:solidFill>
        </p:spPr>
        <p:txBody>
          <a:bodyPr/>
          <a:lstStyle/>
          <a:p>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524000" y="4667250"/>
            <a:ext cx="9144000" cy="1212182"/>
          </a:xfrm>
        </p:spPr>
        <p:txBody>
          <a:bodyPr anchor="b">
            <a:normAutofit/>
          </a:bodyPr>
          <a:lstStyle>
            <a:lvl1pPr algn="ctr">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5971507"/>
            <a:ext cx="9144000" cy="524794"/>
          </a:xfrm>
        </p:spPr>
        <p:txBody>
          <a:bodyPr>
            <a:normAutofit/>
          </a:bodyPr>
          <a:lstStyle>
            <a:lvl1pPr marL="0" indent="0" algn="ctr">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5493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2">
            <a:extLst>
              <a:ext uri="{FF2B5EF4-FFF2-40B4-BE49-F238E27FC236}">
                <a16:creationId xmlns:a16="http://schemas.microsoft.com/office/drawing/2014/main" id="{842BA18D-167B-42CD-8DD5-844A20873AAA}"/>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7" name="Footer Placeholder 3">
            <a:extLst>
              <a:ext uri="{FF2B5EF4-FFF2-40B4-BE49-F238E27FC236}">
                <a16:creationId xmlns:a16="http://schemas.microsoft.com/office/drawing/2014/main" id="{519A9BF1-35FD-4BDE-9C59-E08CB7A7078D}"/>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8" name="Slide Number Placeholder 4">
            <a:extLst>
              <a:ext uri="{FF2B5EF4-FFF2-40B4-BE49-F238E27FC236}">
                <a16:creationId xmlns:a16="http://schemas.microsoft.com/office/drawing/2014/main" id="{F02A2A47-BED9-43DF-8914-AD1EB274F523}"/>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5820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DFBA353-19B1-4A04-A7EE-345F93C189D4}"/>
              </a:ext>
            </a:extLst>
          </p:cNvPr>
          <p:cNvSpPr>
            <a:spLocks noGrp="1"/>
          </p:cNvSpPr>
          <p:nvPr>
            <p:ph type="pic" sz="quarter" idx="13"/>
          </p:nvPr>
        </p:nvSpPr>
        <p:spPr>
          <a:xfrm>
            <a:off x="6232491" y="946404"/>
            <a:ext cx="5486400" cy="4965192"/>
          </a:xfrm>
          <a:solidFill>
            <a:schemeClr val="accent1"/>
          </a:solidFill>
        </p:spPr>
        <p:txBody>
          <a:bodyPr/>
          <a:lstStyle/>
          <a:p>
            <a:endParaRPr lang="en-US" dirty="0"/>
          </a:p>
        </p:txBody>
      </p:sp>
      <p:sp>
        <p:nvSpPr>
          <p:cNvPr id="2" name="Title 1">
            <a:extLst>
              <a:ext uri="{FF2B5EF4-FFF2-40B4-BE49-F238E27FC236}">
                <a16:creationId xmlns:a16="http://schemas.microsoft.com/office/drawing/2014/main" id="{EDC4857A-B6DC-4F0A-AD6B-243F6C085554}"/>
              </a:ext>
            </a:extLst>
          </p:cNvPr>
          <p:cNvSpPr>
            <a:spLocks noGrp="1"/>
          </p:cNvSpPr>
          <p:nvPr>
            <p:ph type="title" hasCustomPrompt="1"/>
          </p:nvPr>
        </p:nvSpPr>
        <p:spPr>
          <a:xfrm>
            <a:off x="473109" y="2386584"/>
            <a:ext cx="4315968" cy="2084832"/>
          </a:xfrm>
        </p:spPr>
        <p:txBody>
          <a:bodyPr anchor="t">
            <a:normAutofit/>
          </a:bodyPr>
          <a:lstStyle>
            <a:lvl1pPr>
              <a:defRPr sz="3400" spc="0" baseline="0">
                <a:solidFill>
                  <a:schemeClr val="bg2">
                    <a:lumMod val="75000"/>
                  </a:schemeClr>
                </a:solidFill>
              </a:defRPr>
            </a:lvl1pPr>
          </a:lstStyle>
          <a:p>
            <a:r>
              <a:rPr lang="en-US" dirty="0"/>
              <a:t>Click to add title</a:t>
            </a:r>
          </a:p>
        </p:txBody>
      </p:sp>
      <p:sp>
        <p:nvSpPr>
          <p:cNvPr id="13" name="Text Placeholder 6">
            <a:extLst>
              <a:ext uri="{FF2B5EF4-FFF2-40B4-BE49-F238E27FC236}">
                <a16:creationId xmlns:a16="http://schemas.microsoft.com/office/drawing/2014/main" id="{D8717D35-8E1B-4C94-BA72-91D4DCA6576C}"/>
              </a:ext>
            </a:extLst>
          </p:cNvPr>
          <p:cNvSpPr>
            <a:spLocks noGrp="1"/>
          </p:cNvSpPr>
          <p:nvPr>
            <p:ph type="body" sz="quarter" idx="15" hasCustomPrompt="1"/>
          </p:nvPr>
        </p:nvSpPr>
        <p:spPr>
          <a:xfrm>
            <a:off x="457200" y="4471416"/>
            <a:ext cx="3584448" cy="637674"/>
          </a:xfrm>
        </p:spPr>
        <p:txBody>
          <a:bodyPr anchor="ctr" anchorCtr="0">
            <a:normAutofit/>
          </a:bodyPr>
          <a:lstStyle>
            <a:lvl1pPr marL="0" indent="0">
              <a:lnSpc>
                <a:spcPct val="100000"/>
              </a:lnSpc>
              <a:buFont typeface="Arial" panose="020B0604020202020204" pitchFamily="34" charset="0"/>
              <a:buNone/>
              <a:defRPr sz="1600" spc="100" baseline="0">
                <a:solidFill>
                  <a:schemeClr val="bg2">
                    <a:lumMod val="50000"/>
                  </a:schemeClr>
                </a:solidFill>
                <a:latin typeface="+mn-lt"/>
              </a:defRPr>
            </a:lvl1pPr>
            <a:lvl2pPr marL="457200" indent="0">
              <a:lnSpc>
                <a:spcPct val="100000"/>
              </a:lnSpc>
              <a:buFont typeface="Arial" panose="020B0604020202020204" pitchFamily="34" charset="0"/>
              <a:buNone/>
              <a:defRPr sz="2000">
                <a:latin typeface="+mj-lt"/>
              </a:defRPr>
            </a:lvl2pPr>
            <a:lvl3pPr marL="914400" indent="0">
              <a:lnSpc>
                <a:spcPct val="100000"/>
              </a:lnSpc>
              <a:buFont typeface="Arial" panose="020B0604020202020204" pitchFamily="34" charset="0"/>
              <a:buNone/>
              <a:defRPr sz="2000">
                <a:latin typeface="+mj-lt"/>
              </a:defRPr>
            </a:lvl3pPr>
            <a:lvl4pPr marL="1371600" indent="0">
              <a:lnSpc>
                <a:spcPct val="100000"/>
              </a:lnSpc>
              <a:buFont typeface="Arial" panose="020B0604020202020204" pitchFamily="34" charset="0"/>
              <a:buNone/>
              <a:defRPr sz="2000">
                <a:latin typeface="+mj-lt"/>
              </a:defRPr>
            </a:lvl4pPr>
            <a:lvl5pPr marL="1828800" indent="0">
              <a:lnSpc>
                <a:spcPct val="100000"/>
              </a:lnSpc>
              <a:buFont typeface="Arial" panose="020B0604020202020204" pitchFamily="34" charset="0"/>
              <a:buNone/>
              <a:defRPr sz="2000">
                <a:latin typeface="+mj-lt"/>
              </a:defRPr>
            </a:lvl5pPr>
          </a:lstStyle>
          <a:p>
            <a:pPr lvl="0"/>
            <a:r>
              <a:rPr lang="en-US" dirty="0"/>
              <a:t>CLICK TO EDIT MASTER TEXT STYLES</a:t>
            </a:r>
          </a:p>
        </p:txBody>
      </p:sp>
      <p:sp>
        <p:nvSpPr>
          <p:cNvPr id="11" name="Picture Placeholder 9">
            <a:extLst>
              <a:ext uri="{FF2B5EF4-FFF2-40B4-BE49-F238E27FC236}">
                <a16:creationId xmlns:a16="http://schemas.microsoft.com/office/drawing/2014/main" id="{F15B60AE-D6AB-472C-8342-2A3EB53493C8}"/>
              </a:ext>
            </a:extLst>
          </p:cNvPr>
          <p:cNvSpPr>
            <a:spLocks noGrp="1"/>
          </p:cNvSpPr>
          <p:nvPr>
            <p:ph type="pic" sz="quarter" idx="14"/>
          </p:nvPr>
        </p:nvSpPr>
        <p:spPr>
          <a:xfrm>
            <a:off x="5093208" y="1600200"/>
            <a:ext cx="2286000" cy="3657600"/>
          </a:xfrm>
          <a:solidFill>
            <a:schemeClr val="accent1"/>
          </a:solidFill>
        </p:spPr>
        <p:txBody>
          <a:bodyPr/>
          <a:lstStyle/>
          <a:p>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9" name="Freeform: Shape 8">
            <a:extLst>
              <a:ext uri="{FF2B5EF4-FFF2-40B4-BE49-F238E27FC236}">
                <a16:creationId xmlns:a16="http://schemas.microsoft.com/office/drawing/2014/main" id="{FBB5B262-532A-4EE4-98E7-0EB6A8C56003}"/>
              </a:ext>
              <a:ext uri="{C183D7F6-B498-43B3-948B-1728B52AA6E4}">
                <adec:decorative xmlns:adec="http://schemas.microsoft.com/office/drawing/2017/decorative" val="1"/>
              </a:ext>
            </a:extLst>
          </p:cNvPr>
          <p:cNvSpPr/>
          <p:nvPr userDrawn="1"/>
        </p:nvSpPr>
        <p:spPr>
          <a:xfrm rot="13547565" flipH="1">
            <a:off x="1727251" y="114592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381000"/>
            <a:ext cx="11277600" cy="1325563"/>
          </a:xfrm>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57200" y="1806318"/>
            <a:ext cx="2286000" cy="3200400"/>
          </a:xfrm>
          <a:solidFill>
            <a:schemeClr val="accent2"/>
          </a:solidFill>
        </p:spPr>
        <p:txBody>
          <a:bodyPr/>
          <a:lstStyle/>
          <a:p>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806318"/>
            <a:ext cx="2286000" cy="3200400"/>
          </a:xfrm>
          <a:solidFill>
            <a:schemeClr val="accent2"/>
          </a:solidFill>
        </p:spPr>
        <p:txBody>
          <a:bodyPr/>
          <a:lstStyle/>
          <a:p>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806318"/>
            <a:ext cx="2286000" cy="3200400"/>
          </a:xfrm>
          <a:solidFill>
            <a:schemeClr val="accent2"/>
          </a:solidFill>
        </p:spPr>
        <p:txBody>
          <a:bodyPr/>
          <a:lstStyle/>
          <a:p>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52808" y="1806318"/>
            <a:ext cx="2286000" cy="3200400"/>
          </a:xfrm>
          <a:solidFill>
            <a:schemeClr val="accent2"/>
          </a:solidFill>
        </p:spPr>
        <p:txBody>
          <a:bodyPr/>
          <a:lstStyle/>
          <a:p>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3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376"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5117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5117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991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99175"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7498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7498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5480444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77256" y="1722086"/>
            <a:ext cx="2286000" cy="1371600"/>
          </a:xfrm>
          <a:solidFill>
            <a:schemeClr val="accent2"/>
          </a:solidFill>
        </p:spPr>
        <p:txBody>
          <a:bodyPr/>
          <a:lstStyle/>
          <a:p>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722086"/>
            <a:ext cx="2286000" cy="1371600"/>
          </a:xfrm>
          <a:solidFill>
            <a:schemeClr val="accent2"/>
          </a:solidFill>
        </p:spPr>
        <p:txBody>
          <a:bodyPr/>
          <a:lstStyle/>
          <a:p>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722086"/>
            <a:ext cx="2286000" cy="1371600"/>
          </a:xfrm>
          <a:solidFill>
            <a:schemeClr val="accent2"/>
          </a:solidFill>
        </p:spPr>
        <p:txBody>
          <a:bodyPr/>
          <a:lstStyle/>
          <a:p>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40776" y="1722086"/>
            <a:ext cx="2286000" cy="1371600"/>
          </a:xfrm>
          <a:solidFill>
            <a:schemeClr val="accent2"/>
          </a:solidFill>
        </p:spPr>
        <p:txBody>
          <a:bodyPr/>
          <a:lstStyle/>
          <a:p>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97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97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31719"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31718"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79720"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79719"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4349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4349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46" name="Picture Placeholder 6">
            <a:extLst>
              <a:ext uri="{FF2B5EF4-FFF2-40B4-BE49-F238E27FC236}">
                <a16:creationId xmlns:a16="http://schemas.microsoft.com/office/drawing/2014/main" id="{3896D737-6139-4405-A7F2-E08C421815DD}"/>
              </a:ext>
            </a:extLst>
          </p:cNvPr>
          <p:cNvSpPr>
            <a:spLocks noGrp="1"/>
          </p:cNvSpPr>
          <p:nvPr>
            <p:ph type="pic" sz="quarter" idx="25"/>
          </p:nvPr>
        </p:nvSpPr>
        <p:spPr>
          <a:xfrm>
            <a:off x="497304" y="4076273"/>
            <a:ext cx="2286000" cy="1371600"/>
          </a:xfrm>
          <a:solidFill>
            <a:schemeClr val="accent2"/>
          </a:solidFill>
        </p:spPr>
        <p:txBody>
          <a:bodyPr/>
          <a:lstStyle/>
          <a:p>
            <a:endParaRPr lang="en-US" dirty="0"/>
          </a:p>
        </p:txBody>
      </p:sp>
      <p:sp>
        <p:nvSpPr>
          <p:cNvPr id="47" name="Picture Placeholder 6">
            <a:extLst>
              <a:ext uri="{FF2B5EF4-FFF2-40B4-BE49-F238E27FC236}">
                <a16:creationId xmlns:a16="http://schemas.microsoft.com/office/drawing/2014/main" id="{721A36A5-FCF3-4EE8-B5F2-41805C3F6A6C}"/>
              </a:ext>
            </a:extLst>
          </p:cNvPr>
          <p:cNvSpPr>
            <a:spLocks noGrp="1"/>
          </p:cNvSpPr>
          <p:nvPr>
            <p:ph type="pic" sz="quarter" idx="26"/>
          </p:nvPr>
        </p:nvSpPr>
        <p:spPr>
          <a:xfrm>
            <a:off x="3449048" y="4076273"/>
            <a:ext cx="2286000" cy="1371600"/>
          </a:xfrm>
          <a:solidFill>
            <a:schemeClr val="accent2"/>
          </a:solidFill>
        </p:spPr>
        <p:txBody>
          <a:bodyPr/>
          <a:lstStyle/>
          <a:p>
            <a:endParaRPr lang="en-US" dirty="0"/>
          </a:p>
        </p:txBody>
      </p:sp>
      <p:sp>
        <p:nvSpPr>
          <p:cNvPr id="48" name="Picture Placeholder 6">
            <a:extLst>
              <a:ext uri="{FF2B5EF4-FFF2-40B4-BE49-F238E27FC236}">
                <a16:creationId xmlns:a16="http://schemas.microsoft.com/office/drawing/2014/main" id="{1630D673-CB21-40A3-A7BE-C996B20D681F}"/>
              </a:ext>
            </a:extLst>
          </p:cNvPr>
          <p:cNvSpPr>
            <a:spLocks noGrp="1"/>
          </p:cNvSpPr>
          <p:nvPr>
            <p:ph type="pic" sz="quarter" idx="27"/>
          </p:nvPr>
        </p:nvSpPr>
        <p:spPr>
          <a:xfrm>
            <a:off x="6497048" y="4076273"/>
            <a:ext cx="2286000" cy="1371600"/>
          </a:xfrm>
          <a:solidFill>
            <a:schemeClr val="accent2"/>
          </a:solidFill>
        </p:spPr>
        <p:txBody>
          <a:bodyPr/>
          <a:lstStyle/>
          <a:p>
            <a:endParaRPr lang="en-US" dirty="0"/>
          </a:p>
        </p:txBody>
      </p:sp>
      <p:sp>
        <p:nvSpPr>
          <p:cNvPr id="49" name="Picture Placeholder 6">
            <a:extLst>
              <a:ext uri="{FF2B5EF4-FFF2-40B4-BE49-F238E27FC236}">
                <a16:creationId xmlns:a16="http://schemas.microsoft.com/office/drawing/2014/main" id="{0C83EF20-1DF8-43B4-B982-A382FF884E20}"/>
              </a:ext>
            </a:extLst>
          </p:cNvPr>
          <p:cNvSpPr>
            <a:spLocks noGrp="1"/>
          </p:cNvSpPr>
          <p:nvPr>
            <p:ph type="pic" sz="quarter" idx="28"/>
          </p:nvPr>
        </p:nvSpPr>
        <p:spPr>
          <a:xfrm>
            <a:off x="9460824" y="4076273"/>
            <a:ext cx="2286000" cy="1371600"/>
          </a:xfrm>
          <a:solidFill>
            <a:schemeClr val="accent2"/>
          </a:solidFill>
        </p:spPr>
        <p:txBody>
          <a:bodyPr/>
          <a:lstStyle/>
          <a:p>
            <a:endParaRPr lang="en-US" dirty="0"/>
          </a:p>
        </p:txBody>
      </p:sp>
      <p:sp>
        <p:nvSpPr>
          <p:cNvPr id="50" name="Text Placeholder 12">
            <a:extLst>
              <a:ext uri="{FF2B5EF4-FFF2-40B4-BE49-F238E27FC236}">
                <a16:creationId xmlns:a16="http://schemas.microsoft.com/office/drawing/2014/main" id="{1FD09C98-5809-41AD-B215-493A3D741A2A}"/>
              </a:ext>
            </a:extLst>
          </p:cNvPr>
          <p:cNvSpPr>
            <a:spLocks noGrp="1"/>
          </p:cNvSpPr>
          <p:nvPr>
            <p:ph type="body" sz="quarter" idx="29" hasCustomPrompt="1"/>
          </p:nvPr>
        </p:nvSpPr>
        <p:spPr>
          <a:xfrm>
            <a:off x="40002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1" name="Text Placeholder 14">
            <a:extLst>
              <a:ext uri="{FF2B5EF4-FFF2-40B4-BE49-F238E27FC236}">
                <a16:creationId xmlns:a16="http://schemas.microsoft.com/office/drawing/2014/main" id="{9E3214F0-FC83-402F-BAC5-ED4827532778}"/>
              </a:ext>
            </a:extLst>
          </p:cNvPr>
          <p:cNvSpPr>
            <a:spLocks noGrp="1"/>
          </p:cNvSpPr>
          <p:nvPr>
            <p:ph type="body" sz="quarter" idx="30" hasCustomPrompt="1"/>
          </p:nvPr>
        </p:nvSpPr>
        <p:spPr>
          <a:xfrm>
            <a:off x="40002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2" name="Text Placeholder 12">
            <a:extLst>
              <a:ext uri="{FF2B5EF4-FFF2-40B4-BE49-F238E27FC236}">
                <a16:creationId xmlns:a16="http://schemas.microsoft.com/office/drawing/2014/main" id="{39B0FB7F-A1FC-40D1-ACFC-C3C966F9BCA4}"/>
              </a:ext>
            </a:extLst>
          </p:cNvPr>
          <p:cNvSpPr>
            <a:spLocks noGrp="1"/>
          </p:cNvSpPr>
          <p:nvPr>
            <p:ph type="body" sz="quarter" idx="31" hasCustomPrompt="1"/>
          </p:nvPr>
        </p:nvSpPr>
        <p:spPr>
          <a:xfrm>
            <a:off x="3351767"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3" name="Text Placeholder 14">
            <a:extLst>
              <a:ext uri="{FF2B5EF4-FFF2-40B4-BE49-F238E27FC236}">
                <a16:creationId xmlns:a16="http://schemas.microsoft.com/office/drawing/2014/main" id="{15EB3CBA-DD9B-449B-9B72-191780177135}"/>
              </a:ext>
            </a:extLst>
          </p:cNvPr>
          <p:cNvSpPr>
            <a:spLocks noGrp="1"/>
          </p:cNvSpPr>
          <p:nvPr>
            <p:ph type="body" sz="quarter" idx="32" hasCustomPrompt="1"/>
          </p:nvPr>
        </p:nvSpPr>
        <p:spPr>
          <a:xfrm>
            <a:off x="3351766"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4" name="Text Placeholder 12">
            <a:extLst>
              <a:ext uri="{FF2B5EF4-FFF2-40B4-BE49-F238E27FC236}">
                <a16:creationId xmlns:a16="http://schemas.microsoft.com/office/drawing/2014/main" id="{BA47B66D-8891-4AE7-98BE-3CFE9CDB571E}"/>
              </a:ext>
            </a:extLst>
          </p:cNvPr>
          <p:cNvSpPr>
            <a:spLocks noGrp="1"/>
          </p:cNvSpPr>
          <p:nvPr>
            <p:ph type="body" sz="quarter" idx="33" hasCustomPrompt="1"/>
          </p:nvPr>
        </p:nvSpPr>
        <p:spPr>
          <a:xfrm>
            <a:off x="6399768"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5" name="Text Placeholder 14">
            <a:extLst>
              <a:ext uri="{FF2B5EF4-FFF2-40B4-BE49-F238E27FC236}">
                <a16:creationId xmlns:a16="http://schemas.microsoft.com/office/drawing/2014/main" id="{929AE99A-6054-4B2F-B99D-FE4F682613DA}"/>
              </a:ext>
            </a:extLst>
          </p:cNvPr>
          <p:cNvSpPr>
            <a:spLocks noGrp="1"/>
          </p:cNvSpPr>
          <p:nvPr>
            <p:ph type="body" sz="quarter" idx="34" hasCustomPrompt="1"/>
          </p:nvPr>
        </p:nvSpPr>
        <p:spPr>
          <a:xfrm>
            <a:off x="6399767"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6" name="Text Placeholder 12">
            <a:extLst>
              <a:ext uri="{FF2B5EF4-FFF2-40B4-BE49-F238E27FC236}">
                <a16:creationId xmlns:a16="http://schemas.microsoft.com/office/drawing/2014/main" id="{D1F32591-7BBD-4006-AEA0-29F43CDADCED}"/>
              </a:ext>
            </a:extLst>
          </p:cNvPr>
          <p:cNvSpPr>
            <a:spLocks noGrp="1"/>
          </p:cNvSpPr>
          <p:nvPr>
            <p:ph type="body" sz="quarter" idx="35" hasCustomPrompt="1"/>
          </p:nvPr>
        </p:nvSpPr>
        <p:spPr>
          <a:xfrm>
            <a:off x="936354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7" name="Text Placeholder 14">
            <a:extLst>
              <a:ext uri="{FF2B5EF4-FFF2-40B4-BE49-F238E27FC236}">
                <a16:creationId xmlns:a16="http://schemas.microsoft.com/office/drawing/2014/main" id="{7BC780CD-8E77-4D0E-A436-DCB2AA0C15CD}"/>
              </a:ext>
            </a:extLst>
          </p:cNvPr>
          <p:cNvSpPr>
            <a:spLocks noGrp="1"/>
          </p:cNvSpPr>
          <p:nvPr>
            <p:ph type="body" sz="quarter" idx="36" hasCustomPrompt="1"/>
          </p:nvPr>
        </p:nvSpPr>
        <p:spPr>
          <a:xfrm>
            <a:off x="936354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26622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spc="30" baseline="0">
                <a:solidFill>
                  <a:schemeClr val="bg1">
                    <a:lumMod val="50000"/>
                  </a:schemeClr>
                </a:solidFill>
              </a:defRPr>
            </a:lvl1pPr>
          </a:lstStyle>
          <a:p>
            <a:r>
              <a:rPr lang="en-US" dirty="0"/>
              <a:t>CLICK TO ADD 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7698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82C-34E9-4F3B-9B0F-A3207161C41E}"/>
              </a:ext>
            </a:extLst>
          </p:cNvPr>
          <p:cNvSpPr/>
          <p:nvPr userDrawn="1"/>
        </p:nvSpPr>
        <p:spPr>
          <a:xfrm>
            <a:off x="10820400" y="813816"/>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457200" y="381000"/>
            <a:ext cx="11277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457200" y="1825625"/>
            <a:ext cx="11277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70" r:id="rId4"/>
    <p:sldLayoutId id="2147483672" r:id="rId5"/>
    <p:sldLayoutId id="2147483654" r:id="rId6"/>
    <p:sldLayoutId id="2147483658" r:id="rId7"/>
    <p:sldLayoutId id="2147483660" r:id="rId8"/>
    <p:sldLayoutId id="2147483671" r:id="rId9"/>
    <p:sldLayoutId id="2147483650" r:id="rId10"/>
    <p:sldLayoutId id="2147483667" r:id="rId11"/>
    <p:sldLayoutId id="2147483668" r:id="rId12"/>
    <p:sldLayoutId id="2147483662" r:id="rId13"/>
    <p:sldLayoutId id="2147483669" r:id="rId14"/>
  </p:sldLayoutIdLst>
  <p:hf hdr="0" dt="0"/>
  <p:txStyles>
    <p:titleStyle>
      <a:lvl1pPr algn="l" defTabSz="914400" rtl="0" eaLnBrk="1" latinLnBrk="0" hangingPunct="1">
        <a:lnSpc>
          <a:spcPct val="90000"/>
        </a:lnSpc>
        <a:spcBef>
          <a:spcPct val="0"/>
        </a:spcBef>
        <a:buNone/>
        <a:defRPr sz="3600" kern="1200" spc="3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88" userDrawn="1">
          <p15:clr>
            <a:srgbClr val="547EBF"/>
          </p15:clr>
        </p15:guide>
        <p15:guide id="4" orient="horz" pos="240" userDrawn="1">
          <p15:clr>
            <a:srgbClr val="547EBF"/>
          </p15:clr>
        </p15:guide>
        <p15:guide id="5" pos="7392"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9.xml"/><Relationship Id="rId4" Type="http://schemas.openxmlformats.org/officeDocument/2006/relationships/image" Target="../media/image21.tmp"/></Relationships>
</file>

<file path=ppt/slides/_rels/slide17.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9.xml"/><Relationship Id="rId4" Type="http://schemas.openxmlformats.org/officeDocument/2006/relationships/image" Target="../media/image24.tmp"/></Relationships>
</file>

<file path=ppt/slides/_rels/slide18.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9.xml"/><Relationship Id="rId5" Type="http://schemas.openxmlformats.org/officeDocument/2006/relationships/image" Target="../media/image33.tmp"/><Relationship Id="rId4" Type="http://schemas.openxmlformats.org/officeDocument/2006/relationships/image" Target="../media/image32.tm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409A6BBA-E839-CF57-2E33-85E76C8F92AF}"/>
              </a:ext>
            </a:extLst>
          </p:cNvPr>
          <p:cNvSpPr txBox="1"/>
          <p:nvPr/>
        </p:nvSpPr>
        <p:spPr>
          <a:xfrm>
            <a:off x="522513" y="475013"/>
            <a:ext cx="11650178" cy="646331"/>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    </a:t>
            </a:r>
            <a:r>
              <a:rPr lang="en-US" sz="3600" b="1" dirty="0">
                <a:solidFill>
                  <a:schemeClr val="bg1"/>
                </a:solidFill>
                <a:latin typeface="Times New Roman" panose="02020603050405020304" pitchFamily="18" charset="0"/>
                <a:cs typeface="Times New Roman" panose="02020603050405020304" pitchFamily="18" charset="0"/>
              </a:rPr>
              <a:t>TELECOMMUNICATION CHURN PREDICTION</a:t>
            </a:r>
            <a:endParaRPr lang="en-IN" sz="3600" b="1" dirty="0">
              <a:solidFill>
                <a:schemeClr val="bg1"/>
              </a:solidFill>
              <a:latin typeface="Times New Roman" panose="02020603050405020304" pitchFamily="18" charset="0"/>
              <a:cs typeface="Times New Roman" panose="02020603050405020304" pitchFamily="18" charset="0"/>
            </a:endParaRPr>
          </a:p>
        </p:txBody>
      </p:sp>
      <p:pic>
        <p:nvPicPr>
          <p:cNvPr id="12" name="Picture Placeholder 11">
            <a:extLst>
              <a:ext uri="{FF2B5EF4-FFF2-40B4-BE49-F238E27FC236}">
                <a16:creationId xmlns:a16="http://schemas.microsoft.com/office/drawing/2014/main" id="{A5445055-5F2F-6F0B-6241-FDC117B4FE9D}"/>
              </a:ext>
            </a:extLst>
          </p:cNvPr>
          <p:cNvPicPr>
            <a:picLocks noGrp="1" noChangeAspect="1"/>
          </p:cNvPicPr>
          <p:nvPr>
            <p:ph type="pic" sz="quarter" idx="10"/>
          </p:nvPr>
        </p:nvPicPr>
        <p:blipFill>
          <a:blip r:embed="rId3"/>
          <a:srcRect l="9372" r="9372"/>
          <a:stretch>
            <a:fillRect/>
          </a:stretch>
        </p:blipFill>
        <p:spPr>
          <a:xfrm>
            <a:off x="-1" y="0"/>
            <a:ext cx="12172691" cy="6858000"/>
          </a:xfrm>
        </p:spPr>
      </p:pic>
      <p:sp>
        <p:nvSpPr>
          <p:cNvPr id="14" name="TextBox 13">
            <a:extLst>
              <a:ext uri="{FF2B5EF4-FFF2-40B4-BE49-F238E27FC236}">
                <a16:creationId xmlns:a16="http://schemas.microsoft.com/office/drawing/2014/main" id="{17C63F8D-FC4E-8670-2F9D-7C690627DDD9}"/>
              </a:ext>
            </a:extLst>
          </p:cNvPr>
          <p:cNvSpPr txBox="1"/>
          <p:nvPr/>
        </p:nvSpPr>
        <p:spPr>
          <a:xfrm>
            <a:off x="3857789" y="1253546"/>
            <a:ext cx="5286211" cy="1200329"/>
          </a:xfrm>
          <a:prstGeom prst="rect">
            <a:avLst/>
          </a:prstGeom>
          <a:noFill/>
        </p:spPr>
        <p:txBody>
          <a:bodyPr wrap="square" rtlCol="0">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CUSTOMER CHURN PREDICTION</a:t>
            </a:r>
          </a:p>
          <a:p>
            <a:pPr algn="ctr"/>
            <a:r>
              <a:rPr lang="en-IN" sz="2400" b="1" dirty="0">
                <a:solidFill>
                  <a:schemeClr val="bg1"/>
                </a:solidFill>
                <a:latin typeface="Times New Roman" panose="02020603050405020304" pitchFamily="18" charset="0"/>
                <a:cs typeface="Times New Roman" panose="02020603050405020304" pitchFamily="18" charset="0"/>
              </a:rPr>
              <a:t>IN      </a:t>
            </a:r>
          </a:p>
          <a:p>
            <a:pPr algn="ctr"/>
            <a:r>
              <a:rPr lang="en-IN" sz="2400" b="1" dirty="0">
                <a:solidFill>
                  <a:schemeClr val="bg1"/>
                </a:solidFill>
                <a:latin typeface="Times New Roman" panose="02020603050405020304" pitchFamily="18" charset="0"/>
                <a:cs typeface="Times New Roman" panose="02020603050405020304" pitchFamily="18" charset="0"/>
              </a:rPr>
              <a:t>TELECOM  INDUSTRY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0788-BDDE-50A4-99B7-E6261CAF076F}"/>
              </a:ext>
            </a:extLst>
          </p:cNvPr>
          <p:cNvSpPr>
            <a:spLocks noGrp="1"/>
          </p:cNvSpPr>
          <p:nvPr>
            <p:ph type="title"/>
          </p:nvPr>
        </p:nvSpPr>
        <p:spPr/>
        <p:txBody>
          <a:bodyPr>
            <a:normAutofit/>
          </a:bodyPr>
          <a:lstStyle/>
          <a:p>
            <a:r>
              <a:rPr lang="en-IN" kern="1200" spc="30" baseline="0" dirty="0">
                <a:solidFill>
                  <a:srgbClr val="C00000"/>
                </a:solidFill>
                <a:effectLst/>
                <a:latin typeface="Times New Roman" panose="02020603050405020304" pitchFamily="18" charset="0"/>
                <a:ea typeface="+mj-ea"/>
                <a:cs typeface="Times New Roman" panose="02020603050405020304" pitchFamily="18" charset="0"/>
              </a:rPr>
              <a:t>VISUALISATION</a:t>
            </a:r>
            <a:endParaRPr lang="en-IN" dirty="0"/>
          </a:p>
        </p:txBody>
      </p:sp>
      <p:sp>
        <p:nvSpPr>
          <p:cNvPr id="4" name="Slide Number Placeholder 3">
            <a:extLst>
              <a:ext uri="{FF2B5EF4-FFF2-40B4-BE49-F238E27FC236}">
                <a16:creationId xmlns:a16="http://schemas.microsoft.com/office/drawing/2014/main" id="{58904E56-55DA-6819-0B20-A403F40EB64B}"/>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6" name="TextBox 5">
            <a:extLst>
              <a:ext uri="{FF2B5EF4-FFF2-40B4-BE49-F238E27FC236}">
                <a16:creationId xmlns:a16="http://schemas.microsoft.com/office/drawing/2014/main" id="{F9504727-3C3A-BD7B-A645-0BEE5BDC9B9A}"/>
              </a:ext>
            </a:extLst>
          </p:cNvPr>
          <p:cNvSpPr txBox="1"/>
          <p:nvPr/>
        </p:nvSpPr>
        <p:spPr>
          <a:xfrm>
            <a:off x="457200" y="1487277"/>
            <a:ext cx="11734800" cy="5693866"/>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Heat map</a:t>
            </a:r>
          </a:p>
          <a:p>
            <a:r>
              <a:rPr lang="en-IN" sz="24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Heat map visually represents the magnitude of a variable in a matrix format, using colors to indicate the         intensity. It is useful for identifying patterns, correlations, or variations in a dataset</a:t>
            </a: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Bar plot</a:t>
            </a:r>
          </a:p>
          <a:p>
            <a:r>
              <a:rPr lang="en-IN" sz="24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Bar plot displays categorical data with rectangular bars, each representing a category and its corresponding             value. It is effective for comparing the magnitude of different categories and spotting trends or variations.</a:t>
            </a:r>
          </a:p>
          <a:p>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Pie chart</a:t>
            </a:r>
          </a:p>
          <a:p>
            <a:r>
              <a:rPr lang="en-IN"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Pie chart illustrates the proportion of each category in a whole by dividing a circle into slices. It provides a    clear visualization of the distribution of parts relative to the whole dataset</a:t>
            </a: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Scatter plot</a:t>
            </a:r>
          </a:p>
          <a:p>
            <a:r>
              <a:rPr lang="en-US" sz="2000" b="0" i="0" dirty="0">
                <a:effectLst/>
                <a:latin typeface="Times New Roman" panose="02020603050405020304" pitchFamily="18" charset="0"/>
                <a:cs typeface="Times New Roman" panose="02020603050405020304" pitchFamily="18" charset="0"/>
              </a:rPr>
              <a:t>     Scatter plot shows the relationship between two numerical variables by placing points on a two-dimensional          graph. It helps visualize patterns, trends, or correlations between the variables</a:t>
            </a:r>
            <a:endParaRPr lang="en-IN" sz="2000"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356129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2842-05EE-0B1F-EAF2-47C23F0D2373}"/>
              </a:ext>
            </a:extLst>
          </p:cNvPr>
          <p:cNvSpPr>
            <a:spLocks noGrp="1"/>
          </p:cNvSpPr>
          <p:nvPr>
            <p:ph type="title"/>
          </p:nvPr>
        </p:nvSpPr>
        <p:spPr>
          <a:xfrm>
            <a:off x="457200" y="123088"/>
            <a:ext cx="11277600" cy="1325563"/>
          </a:xfrm>
        </p:spPr>
        <p:txBody>
          <a:bodyPr/>
          <a:lstStyle/>
          <a:p>
            <a:r>
              <a:rPr lang="en-IN" dirty="0">
                <a:solidFill>
                  <a:srgbClr val="C00000"/>
                </a:solidFill>
              </a:rPr>
              <a:t> HEAT MAP</a:t>
            </a:r>
          </a:p>
        </p:txBody>
      </p:sp>
      <p:sp>
        <p:nvSpPr>
          <p:cNvPr id="4" name="Slide Number Placeholder 3">
            <a:extLst>
              <a:ext uri="{FF2B5EF4-FFF2-40B4-BE49-F238E27FC236}">
                <a16:creationId xmlns:a16="http://schemas.microsoft.com/office/drawing/2014/main" id="{95BC7CF1-8ABE-9F85-DE6A-68C5FAE5EDB1}"/>
              </a:ext>
            </a:extLst>
          </p:cNvPr>
          <p:cNvSpPr>
            <a:spLocks noGrp="1"/>
          </p:cNvSpPr>
          <p:nvPr>
            <p:ph type="sldNum" sz="quarter" idx="12"/>
          </p:nvPr>
        </p:nvSpPr>
        <p:spPr/>
        <p:txBody>
          <a:bodyPr/>
          <a:lstStyle/>
          <a:p>
            <a:fld id="{294A09A9-5501-47C1-A89A-A340965A2BE2}" type="slidenum">
              <a:rPr lang="en-US" smtClean="0"/>
              <a:t>11</a:t>
            </a:fld>
            <a:endParaRPr lang="en-US" dirty="0"/>
          </a:p>
        </p:txBody>
      </p:sp>
      <p:pic>
        <p:nvPicPr>
          <p:cNvPr id="6" name="Picture 5">
            <a:extLst>
              <a:ext uri="{FF2B5EF4-FFF2-40B4-BE49-F238E27FC236}">
                <a16:creationId xmlns:a16="http://schemas.microsoft.com/office/drawing/2014/main" id="{3AB15BBB-C270-14EA-3A72-A712CD9EF2EE}"/>
              </a:ext>
            </a:extLst>
          </p:cNvPr>
          <p:cNvPicPr>
            <a:picLocks noChangeAspect="1"/>
          </p:cNvPicPr>
          <p:nvPr/>
        </p:nvPicPr>
        <p:blipFill>
          <a:blip r:embed="rId2"/>
          <a:stretch>
            <a:fillRect/>
          </a:stretch>
        </p:blipFill>
        <p:spPr>
          <a:xfrm>
            <a:off x="4528835" y="800496"/>
            <a:ext cx="7644144" cy="1186160"/>
          </a:xfrm>
          <a:prstGeom prst="rect">
            <a:avLst/>
          </a:prstGeom>
        </p:spPr>
      </p:pic>
      <p:sp>
        <p:nvSpPr>
          <p:cNvPr id="10" name="TextBox 9">
            <a:extLst>
              <a:ext uri="{FF2B5EF4-FFF2-40B4-BE49-F238E27FC236}">
                <a16:creationId xmlns:a16="http://schemas.microsoft.com/office/drawing/2014/main" id="{38B90D9A-E13B-521A-240D-CA41EAC1AA86}"/>
              </a:ext>
            </a:extLst>
          </p:cNvPr>
          <p:cNvSpPr txBox="1"/>
          <p:nvPr/>
        </p:nvSpPr>
        <p:spPr>
          <a:xfrm>
            <a:off x="132202" y="1291043"/>
            <a:ext cx="3918680" cy="5770811"/>
          </a:xfrm>
          <a:prstGeom prst="rect">
            <a:avLst/>
          </a:prstGeom>
          <a:noFill/>
        </p:spPr>
        <p:txBody>
          <a:bodyPr wrap="square" rtlCol="0">
            <a:spAutoFit/>
          </a:bodyPr>
          <a:lstStyle/>
          <a:p>
            <a:pPr marL="342900" indent="-342900" algn="l">
              <a:buFont typeface="Arial" panose="020B0604020202020204" pitchFamily="34" charset="0"/>
              <a:buChar char="•"/>
            </a:pPr>
            <a:r>
              <a:rPr lang="en-US" sz="2300" b="0" i="0" dirty="0">
                <a:effectLst/>
                <a:latin typeface="Times New Roman" panose="02020603050405020304" pitchFamily="18" charset="0"/>
                <a:cs typeface="Times New Roman" panose="02020603050405020304" pitchFamily="18" charset="0"/>
              </a:rPr>
              <a:t>The least influential variables in predicting churn are voice plan and international calls, indicating weaker correlations with the likelihood of customer churn.</a:t>
            </a:r>
          </a:p>
          <a:p>
            <a:pPr marL="342900" indent="-342900" algn="l">
              <a:buFont typeface="Arial" panose="020B0604020202020204" pitchFamily="34" charset="0"/>
              <a:buChar char="•"/>
            </a:pPr>
            <a:r>
              <a:rPr lang="en-US" sz="2300" b="0" i="0" dirty="0">
                <a:effectLst/>
                <a:latin typeface="Times New Roman" panose="02020603050405020304" pitchFamily="18" charset="0"/>
                <a:cs typeface="Times New Roman" panose="02020603050405020304" pitchFamily="18" charset="0"/>
              </a:rPr>
              <a:t>Customer calls, international plan, day minutes, and day charge exhibit stronger dependencies on the churn variable, suggesting they play a more crucial role in predicting customer churn.</a:t>
            </a:r>
          </a:p>
          <a:p>
            <a:endParaRPr lang="en-IN" sz="2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CA8E055A-3A29-BFF6-2642-415FBBF796DA}"/>
              </a:ext>
            </a:extLst>
          </p:cNvPr>
          <p:cNvPicPr>
            <a:picLocks noChangeAspect="1"/>
          </p:cNvPicPr>
          <p:nvPr/>
        </p:nvPicPr>
        <p:blipFill>
          <a:blip r:embed="rId3"/>
          <a:stretch>
            <a:fillRect/>
          </a:stretch>
        </p:blipFill>
        <p:spPr>
          <a:xfrm>
            <a:off x="4050882" y="2190510"/>
            <a:ext cx="8141118" cy="4667490"/>
          </a:xfrm>
          <a:prstGeom prst="rect">
            <a:avLst/>
          </a:prstGeom>
        </p:spPr>
      </p:pic>
    </p:spTree>
    <p:extLst>
      <p:ext uri="{BB962C8B-B14F-4D97-AF65-F5344CB8AC3E}">
        <p14:creationId xmlns:p14="http://schemas.microsoft.com/office/powerpoint/2010/main" val="283319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DA3DCA-6CDD-B6B5-4F04-8E0D7B01BACE}"/>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11" name="TextBox 10">
            <a:extLst>
              <a:ext uri="{FF2B5EF4-FFF2-40B4-BE49-F238E27FC236}">
                <a16:creationId xmlns:a16="http://schemas.microsoft.com/office/drawing/2014/main" id="{405FA54B-6CAE-054A-E173-30273A2AA9D6}"/>
              </a:ext>
            </a:extLst>
          </p:cNvPr>
          <p:cNvSpPr txBox="1"/>
          <p:nvPr/>
        </p:nvSpPr>
        <p:spPr>
          <a:xfrm>
            <a:off x="517110" y="621635"/>
            <a:ext cx="5787025" cy="646331"/>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     </a:t>
            </a:r>
            <a:r>
              <a:rPr lang="en-IN" sz="3600" dirty="0">
                <a:solidFill>
                  <a:srgbClr val="C00000"/>
                </a:solidFill>
                <a:latin typeface="Times New Roman" panose="02020603050405020304" pitchFamily="18" charset="0"/>
                <a:cs typeface="Times New Roman" panose="02020603050405020304" pitchFamily="18" charset="0"/>
              </a:rPr>
              <a:t>BAR PLOT</a:t>
            </a:r>
          </a:p>
        </p:txBody>
      </p:sp>
      <p:pic>
        <p:nvPicPr>
          <p:cNvPr id="14" name="Picture 13">
            <a:extLst>
              <a:ext uri="{FF2B5EF4-FFF2-40B4-BE49-F238E27FC236}">
                <a16:creationId xmlns:a16="http://schemas.microsoft.com/office/drawing/2014/main" id="{F4108CA0-8AA9-54AA-D5C8-80A6927C3D21}"/>
              </a:ext>
            </a:extLst>
          </p:cNvPr>
          <p:cNvPicPr>
            <a:picLocks noChangeAspect="1"/>
          </p:cNvPicPr>
          <p:nvPr/>
        </p:nvPicPr>
        <p:blipFill>
          <a:blip r:embed="rId2"/>
          <a:stretch>
            <a:fillRect/>
          </a:stretch>
        </p:blipFill>
        <p:spPr>
          <a:xfrm>
            <a:off x="870798" y="1611830"/>
            <a:ext cx="5885323" cy="489826"/>
          </a:xfrm>
          <a:prstGeom prst="rect">
            <a:avLst/>
          </a:prstGeom>
        </p:spPr>
      </p:pic>
      <p:pic>
        <p:nvPicPr>
          <p:cNvPr id="16" name="Picture 15">
            <a:extLst>
              <a:ext uri="{FF2B5EF4-FFF2-40B4-BE49-F238E27FC236}">
                <a16:creationId xmlns:a16="http://schemas.microsoft.com/office/drawing/2014/main" id="{6E49C90A-7A92-AF5C-5B7B-A3C4A1D12AD1}"/>
              </a:ext>
            </a:extLst>
          </p:cNvPr>
          <p:cNvPicPr>
            <a:picLocks noChangeAspect="1"/>
          </p:cNvPicPr>
          <p:nvPr/>
        </p:nvPicPr>
        <p:blipFill>
          <a:blip r:embed="rId3"/>
          <a:stretch>
            <a:fillRect/>
          </a:stretch>
        </p:blipFill>
        <p:spPr>
          <a:xfrm>
            <a:off x="6756121" y="1611830"/>
            <a:ext cx="5435879" cy="4165814"/>
          </a:xfrm>
          <a:prstGeom prst="rect">
            <a:avLst/>
          </a:prstGeom>
        </p:spPr>
      </p:pic>
      <p:sp>
        <p:nvSpPr>
          <p:cNvPr id="21" name="TextBox 20">
            <a:extLst>
              <a:ext uri="{FF2B5EF4-FFF2-40B4-BE49-F238E27FC236}">
                <a16:creationId xmlns:a16="http://schemas.microsoft.com/office/drawing/2014/main" id="{83EFDE5E-1269-5928-BCB9-CC5621F82AE7}"/>
              </a:ext>
            </a:extLst>
          </p:cNvPr>
          <p:cNvSpPr txBox="1"/>
          <p:nvPr/>
        </p:nvSpPr>
        <p:spPr>
          <a:xfrm>
            <a:off x="700204" y="2789383"/>
            <a:ext cx="6055917"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bar plot suggests that customers who tend to churn have higher numbers of calls to customer service compared to customers who do not churn</a:t>
            </a:r>
            <a:r>
              <a:rPr lang="en-US" dirty="0"/>
              <a:t>.</a:t>
            </a:r>
            <a:endParaRPr lang="en-IN" dirty="0"/>
          </a:p>
        </p:txBody>
      </p:sp>
    </p:spTree>
    <p:extLst>
      <p:ext uri="{BB962C8B-B14F-4D97-AF65-F5344CB8AC3E}">
        <p14:creationId xmlns:p14="http://schemas.microsoft.com/office/powerpoint/2010/main" val="2532477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08C9-1ACE-B0F6-1A81-39D0607FDC02}"/>
              </a:ext>
            </a:extLst>
          </p:cNvPr>
          <p:cNvSpPr>
            <a:spLocks noGrp="1"/>
          </p:cNvSpPr>
          <p:nvPr>
            <p:ph type="title"/>
          </p:nvPr>
        </p:nvSpPr>
        <p:spPr>
          <a:xfrm>
            <a:off x="457200" y="573620"/>
            <a:ext cx="11277600" cy="1325563"/>
          </a:xfrm>
        </p:spPr>
        <p:txBody>
          <a:bodyPr/>
          <a:lstStyle/>
          <a:p>
            <a:r>
              <a:rPr lang="en-IN" dirty="0">
                <a:solidFill>
                  <a:srgbClr val="C00000"/>
                </a:solidFill>
                <a:latin typeface="Times New Roman" panose="02020603050405020304" pitchFamily="18" charset="0"/>
                <a:cs typeface="Times New Roman" panose="02020603050405020304" pitchFamily="18" charset="0"/>
              </a:rPr>
              <a:t>  PIE CHART</a:t>
            </a:r>
          </a:p>
        </p:txBody>
      </p:sp>
      <p:sp>
        <p:nvSpPr>
          <p:cNvPr id="4" name="Slide Number Placeholder 3">
            <a:extLst>
              <a:ext uri="{FF2B5EF4-FFF2-40B4-BE49-F238E27FC236}">
                <a16:creationId xmlns:a16="http://schemas.microsoft.com/office/drawing/2014/main" id="{1BC5088E-B21B-C6AD-3947-2F353E578384}"/>
              </a:ext>
            </a:extLst>
          </p:cNvPr>
          <p:cNvSpPr>
            <a:spLocks noGrp="1"/>
          </p:cNvSpPr>
          <p:nvPr>
            <p:ph type="sldNum" sz="quarter" idx="12"/>
          </p:nvPr>
        </p:nvSpPr>
        <p:spPr/>
        <p:txBody>
          <a:bodyPr/>
          <a:lstStyle/>
          <a:p>
            <a:fld id="{294A09A9-5501-47C1-A89A-A340965A2BE2}" type="slidenum">
              <a:rPr lang="en-US" smtClean="0"/>
              <a:t>13</a:t>
            </a:fld>
            <a:endParaRPr lang="en-US" dirty="0"/>
          </a:p>
        </p:txBody>
      </p:sp>
      <p:pic>
        <p:nvPicPr>
          <p:cNvPr id="6" name="Picture 5">
            <a:extLst>
              <a:ext uri="{FF2B5EF4-FFF2-40B4-BE49-F238E27FC236}">
                <a16:creationId xmlns:a16="http://schemas.microsoft.com/office/drawing/2014/main" id="{75B11398-875B-E6DE-242D-2923AA38C176}"/>
              </a:ext>
            </a:extLst>
          </p:cNvPr>
          <p:cNvPicPr>
            <a:picLocks noChangeAspect="1"/>
          </p:cNvPicPr>
          <p:nvPr/>
        </p:nvPicPr>
        <p:blipFill>
          <a:blip r:embed="rId2"/>
          <a:stretch>
            <a:fillRect/>
          </a:stretch>
        </p:blipFill>
        <p:spPr>
          <a:xfrm>
            <a:off x="4280053" y="573620"/>
            <a:ext cx="7911947" cy="2445002"/>
          </a:xfrm>
          <a:prstGeom prst="rect">
            <a:avLst/>
          </a:prstGeom>
        </p:spPr>
      </p:pic>
      <p:pic>
        <p:nvPicPr>
          <p:cNvPr id="8" name="Picture 7">
            <a:extLst>
              <a:ext uri="{FF2B5EF4-FFF2-40B4-BE49-F238E27FC236}">
                <a16:creationId xmlns:a16="http://schemas.microsoft.com/office/drawing/2014/main" id="{E0946A14-7723-124A-7A9D-69A66A2B03C9}"/>
              </a:ext>
            </a:extLst>
          </p:cNvPr>
          <p:cNvPicPr>
            <a:picLocks noChangeAspect="1"/>
          </p:cNvPicPr>
          <p:nvPr/>
        </p:nvPicPr>
        <p:blipFill>
          <a:blip r:embed="rId3"/>
          <a:stretch>
            <a:fillRect/>
          </a:stretch>
        </p:blipFill>
        <p:spPr>
          <a:xfrm>
            <a:off x="4406747" y="3358739"/>
            <a:ext cx="7785253" cy="3467278"/>
          </a:xfrm>
          <a:prstGeom prst="rect">
            <a:avLst/>
          </a:prstGeom>
        </p:spPr>
      </p:pic>
      <p:sp>
        <p:nvSpPr>
          <p:cNvPr id="9" name="TextBox 8">
            <a:extLst>
              <a:ext uri="{FF2B5EF4-FFF2-40B4-BE49-F238E27FC236}">
                <a16:creationId xmlns:a16="http://schemas.microsoft.com/office/drawing/2014/main" id="{CFA50057-DE20-CF2C-BCCB-E4487498DE7A}"/>
              </a:ext>
            </a:extLst>
          </p:cNvPr>
          <p:cNvSpPr txBox="1"/>
          <p:nvPr/>
        </p:nvSpPr>
        <p:spPr>
          <a:xfrm>
            <a:off x="457200" y="2202792"/>
            <a:ext cx="3430955" cy="3046988"/>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Customers who subscribed to the international voice plan service are more likely to churn compared to those who did not opt for the international voice plan service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471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1D02-764E-2487-7063-BF6299F5FD0E}"/>
              </a:ext>
            </a:extLst>
          </p:cNvPr>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SCATTER PLOT</a:t>
            </a:r>
          </a:p>
        </p:txBody>
      </p:sp>
      <p:sp>
        <p:nvSpPr>
          <p:cNvPr id="4" name="Slide Number Placeholder 3">
            <a:extLst>
              <a:ext uri="{FF2B5EF4-FFF2-40B4-BE49-F238E27FC236}">
                <a16:creationId xmlns:a16="http://schemas.microsoft.com/office/drawing/2014/main" id="{1F339CB7-14EF-3000-BA2F-B580E2420C53}"/>
              </a:ext>
            </a:extLst>
          </p:cNvPr>
          <p:cNvSpPr>
            <a:spLocks noGrp="1"/>
          </p:cNvSpPr>
          <p:nvPr>
            <p:ph type="sldNum" sz="quarter" idx="12"/>
          </p:nvPr>
        </p:nvSpPr>
        <p:spPr/>
        <p:txBody>
          <a:bodyPr/>
          <a:lstStyle/>
          <a:p>
            <a:fld id="{294A09A9-5501-47C1-A89A-A340965A2BE2}" type="slidenum">
              <a:rPr lang="en-US" smtClean="0"/>
              <a:t>14</a:t>
            </a:fld>
            <a:endParaRPr lang="en-US" dirty="0"/>
          </a:p>
        </p:txBody>
      </p:sp>
      <p:pic>
        <p:nvPicPr>
          <p:cNvPr id="8" name="Picture 7">
            <a:extLst>
              <a:ext uri="{FF2B5EF4-FFF2-40B4-BE49-F238E27FC236}">
                <a16:creationId xmlns:a16="http://schemas.microsoft.com/office/drawing/2014/main" id="{EFC67617-D731-B4E3-8332-4EC2762F2BD5}"/>
              </a:ext>
            </a:extLst>
          </p:cNvPr>
          <p:cNvPicPr>
            <a:picLocks noChangeAspect="1"/>
          </p:cNvPicPr>
          <p:nvPr/>
        </p:nvPicPr>
        <p:blipFill>
          <a:blip r:embed="rId2"/>
          <a:stretch>
            <a:fillRect/>
          </a:stretch>
        </p:blipFill>
        <p:spPr>
          <a:xfrm>
            <a:off x="457199" y="1277957"/>
            <a:ext cx="8642733" cy="705079"/>
          </a:xfrm>
          <a:prstGeom prst="rect">
            <a:avLst/>
          </a:prstGeom>
        </p:spPr>
      </p:pic>
      <p:pic>
        <p:nvPicPr>
          <p:cNvPr id="10" name="Picture 9">
            <a:extLst>
              <a:ext uri="{FF2B5EF4-FFF2-40B4-BE49-F238E27FC236}">
                <a16:creationId xmlns:a16="http://schemas.microsoft.com/office/drawing/2014/main" id="{F18E3D0F-8EBD-FBEA-905E-8AAB95B1EEC8}"/>
              </a:ext>
            </a:extLst>
          </p:cNvPr>
          <p:cNvPicPr>
            <a:picLocks noChangeAspect="1"/>
          </p:cNvPicPr>
          <p:nvPr/>
        </p:nvPicPr>
        <p:blipFill>
          <a:blip r:embed="rId3"/>
          <a:stretch>
            <a:fillRect/>
          </a:stretch>
        </p:blipFill>
        <p:spPr>
          <a:xfrm>
            <a:off x="5825162" y="1983036"/>
            <a:ext cx="6366838" cy="4874963"/>
          </a:xfrm>
          <a:prstGeom prst="rect">
            <a:avLst/>
          </a:prstGeom>
        </p:spPr>
      </p:pic>
      <p:sp>
        <p:nvSpPr>
          <p:cNvPr id="11" name="TextBox 10">
            <a:extLst>
              <a:ext uri="{FF2B5EF4-FFF2-40B4-BE49-F238E27FC236}">
                <a16:creationId xmlns:a16="http://schemas.microsoft.com/office/drawing/2014/main" id="{664D2AB3-F941-037B-2F16-D444C7D87B1B}"/>
              </a:ext>
            </a:extLst>
          </p:cNvPr>
          <p:cNvSpPr txBox="1"/>
          <p:nvPr/>
        </p:nvSpPr>
        <p:spPr>
          <a:xfrm>
            <a:off x="683046" y="2886419"/>
            <a:ext cx="495759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Customers with a moderate account length, experiencing high day charges, are more likely to churn than both new customers and those who have been with the service for an extended period.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312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1D489-42A1-DDFC-722F-40A93FE08A35}"/>
              </a:ext>
            </a:extLst>
          </p:cNvPr>
          <p:cNvSpPr>
            <a:spLocks noGrp="1"/>
          </p:cNvSpPr>
          <p:nvPr>
            <p:ph type="title"/>
          </p:nvPr>
        </p:nvSpPr>
        <p:spPr/>
        <p:txBody>
          <a:bodyPr/>
          <a:lstStyle/>
          <a:p>
            <a:r>
              <a:rPr lang="en-IN" kern="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DATA PREPROCESSING</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9A616FCB-76C2-B3DB-1FBE-17E0AAA9C30A}"/>
              </a:ext>
            </a:extLst>
          </p:cNvPr>
          <p:cNvSpPr txBox="1"/>
          <p:nvPr/>
        </p:nvSpPr>
        <p:spPr>
          <a:xfrm>
            <a:off x="669851" y="1706563"/>
            <a:ext cx="11522149" cy="738664"/>
          </a:xfrm>
          <a:prstGeom prst="rect">
            <a:avLst/>
          </a:prstGeom>
          <a:noFill/>
        </p:spPr>
        <p:txBody>
          <a:bodyPr wrap="square" rtlCol="0">
            <a:spAutoFit/>
          </a:bodyPr>
          <a:lstStyle/>
          <a:p>
            <a:pPr marL="342900" indent="-342900">
              <a:buFont typeface="Arial" panose="020B0604020202020204" pitchFamily="34" charset="0"/>
              <a:buChar char="•"/>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Performed label encoding to convert all object data types to either integers or floats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81E02A3A-74CE-D12D-C676-A5C47B15521C}"/>
              </a:ext>
            </a:extLst>
          </p:cNvPr>
          <p:cNvPicPr>
            <a:picLocks noChangeAspect="1"/>
          </p:cNvPicPr>
          <p:nvPr/>
        </p:nvPicPr>
        <p:blipFill>
          <a:blip r:embed="rId2"/>
          <a:stretch>
            <a:fillRect/>
          </a:stretch>
        </p:blipFill>
        <p:spPr>
          <a:xfrm>
            <a:off x="669851" y="2314539"/>
            <a:ext cx="8660360" cy="1981014"/>
          </a:xfrm>
          <a:prstGeom prst="rect">
            <a:avLst/>
          </a:prstGeom>
        </p:spPr>
      </p:pic>
      <p:sp>
        <p:nvSpPr>
          <p:cNvPr id="9" name="TextBox 8">
            <a:extLst>
              <a:ext uri="{FF2B5EF4-FFF2-40B4-BE49-F238E27FC236}">
                <a16:creationId xmlns:a16="http://schemas.microsoft.com/office/drawing/2014/main" id="{2A04AD90-53C5-958E-85E8-0AEF2C8F00CA}"/>
              </a:ext>
            </a:extLst>
          </p:cNvPr>
          <p:cNvSpPr txBox="1"/>
          <p:nvPr/>
        </p:nvSpPr>
        <p:spPr>
          <a:xfrm>
            <a:off x="669851" y="4582633"/>
            <a:ext cx="11522149" cy="738664"/>
          </a:xfrm>
          <a:prstGeom prst="rect">
            <a:avLst/>
          </a:prstGeom>
          <a:noFill/>
        </p:spPr>
        <p:txBody>
          <a:bodyPr wrap="square" rtlCol="0">
            <a:spAutoFit/>
          </a:bodyPr>
          <a:lstStyle/>
          <a:p>
            <a:pPr marL="342900" indent="-342900">
              <a:buFont typeface="Arial" panose="020B0604020202020204" pitchFamily="34" charset="0"/>
              <a:buChar char="•"/>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Standardizing the data using a standard scaler</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1" name="Picture 10">
            <a:extLst>
              <a:ext uri="{FF2B5EF4-FFF2-40B4-BE49-F238E27FC236}">
                <a16:creationId xmlns:a16="http://schemas.microsoft.com/office/drawing/2014/main" id="{A01C5631-7AB4-5D30-C3BE-9EE63031F3F6}"/>
              </a:ext>
            </a:extLst>
          </p:cNvPr>
          <p:cNvPicPr>
            <a:picLocks noChangeAspect="1"/>
          </p:cNvPicPr>
          <p:nvPr/>
        </p:nvPicPr>
        <p:blipFill>
          <a:blip r:embed="rId3"/>
          <a:stretch>
            <a:fillRect/>
          </a:stretch>
        </p:blipFill>
        <p:spPr>
          <a:xfrm>
            <a:off x="669851" y="5149941"/>
            <a:ext cx="8660360" cy="1257324"/>
          </a:xfrm>
          <a:prstGeom prst="rect">
            <a:avLst/>
          </a:prstGeom>
        </p:spPr>
      </p:pic>
    </p:spTree>
    <p:extLst>
      <p:ext uri="{BB962C8B-B14F-4D97-AF65-F5344CB8AC3E}">
        <p14:creationId xmlns:p14="http://schemas.microsoft.com/office/powerpoint/2010/main" val="2215028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070B-361B-36DA-8700-0B4D4EA79C18}"/>
              </a:ext>
            </a:extLst>
          </p:cNvPr>
          <p:cNvSpPr>
            <a:spLocks noGrp="1"/>
          </p:cNvSpPr>
          <p:nvPr>
            <p:ph type="title"/>
          </p:nvPr>
        </p:nvSpPr>
        <p:spPr>
          <a:xfrm>
            <a:off x="457200" y="129619"/>
            <a:ext cx="11277600" cy="568575"/>
          </a:xfrm>
        </p:spPr>
        <p:txBody>
          <a:bodyPr>
            <a:normAutofit fontScale="90000"/>
          </a:bodyPr>
          <a:lstStyle/>
          <a:p>
            <a:pPr lvl="0">
              <a:lnSpc>
                <a:spcPct val="107000"/>
              </a:lnSpc>
            </a:pPr>
            <a:br>
              <a:rPr lang="en-IN"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br>
            <a:r>
              <a:rPr lang="en-IN" sz="4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DETECTION AND HANDLING OUTLIERS</a:t>
            </a:r>
            <a:endParaRPr lang="en-IN" sz="4000" dirty="0">
              <a:solidFill>
                <a:srgbClr val="C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5ECF16E-806C-C347-84F8-9FCAD0529F87}"/>
              </a:ext>
            </a:extLst>
          </p:cNvPr>
          <p:cNvPicPr>
            <a:picLocks noChangeAspect="1"/>
          </p:cNvPicPr>
          <p:nvPr/>
        </p:nvPicPr>
        <p:blipFill>
          <a:blip r:embed="rId2"/>
          <a:stretch>
            <a:fillRect/>
          </a:stretch>
        </p:blipFill>
        <p:spPr>
          <a:xfrm>
            <a:off x="531629" y="852682"/>
            <a:ext cx="6645348" cy="1525091"/>
          </a:xfrm>
          <a:prstGeom prst="rect">
            <a:avLst/>
          </a:prstGeom>
        </p:spPr>
      </p:pic>
      <p:pic>
        <p:nvPicPr>
          <p:cNvPr id="8" name="Picture 7">
            <a:extLst>
              <a:ext uri="{FF2B5EF4-FFF2-40B4-BE49-F238E27FC236}">
                <a16:creationId xmlns:a16="http://schemas.microsoft.com/office/drawing/2014/main" id="{0D8B892E-0C0E-E718-F7BE-852760ACD634}"/>
              </a:ext>
            </a:extLst>
          </p:cNvPr>
          <p:cNvPicPr>
            <a:picLocks noChangeAspect="1"/>
          </p:cNvPicPr>
          <p:nvPr/>
        </p:nvPicPr>
        <p:blipFill>
          <a:blip r:embed="rId3"/>
          <a:stretch>
            <a:fillRect/>
          </a:stretch>
        </p:blipFill>
        <p:spPr>
          <a:xfrm>
            <a:off x="531628" y="2441054"/>
            <a:ext cx="6645349" cy="1633337"/>
          </a:xfrm>
          <a:prstGeom prst="rect">
            <a:avLst/>
          </a:prstGeom>
        </p:spPr>
      </p:pic>
      <p:sp>
        <p:nvSpPr>
          <p:cNvPr id="10" name="TextBox 9">
            <a:extLst>
              <a:ext uri="{FF2B5EF4-FFF2-40B4-BE49-F238E27FC236}">
                <a16:creationId xmlns:a16="http://schemas.microsoft.com/office/drawing/2014/main" id="{850BFBAB-EB40-2940-9843-AFC606A52E04}"/>
              </a:ext>
            </a:extLst>
          </p:cNvPr>
          <p:cNvSpPr txBox="1"/>
          <p:nvPr/>
        </p:nvSpPr>
        <p:spPr>
          <a:xfrm>
            <a:off x="457200" y="4057353"/>
            <a:ext cx="8739963" cy="1107996"/>
          </a:xfrm>
          <a:prstGeom prst="rect">
            <a:avLst/>
          </a:prstGeom>
          <a:noFill/>
        </p:spPr>
        <p:txBody>
          <a:bodyPr wrap="square" rtlCol="0">
            <a:spAutoFit/>
          </a:bodyPr>
          <a:lstStyle/>
          <a:p>
            <a:pPr marL="342900" indent="-342900">
              <a:buFont typeface="Arial" panose="020B0604020202020204" pitchFamily="34" charset="0"/>
              <a:buChar char="•"/>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Identifying outliers through the isolation forest algorithm and subsequently removing the corresponding rows.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14" name="Picture 13">
            <a:extLst>
              <a:ext uri="{FF2B5EF4-FFF2-40B4-BE49-F238E27FC236}">
                <a16:creationId xmlns:a16="http://schemas.microsoft.com/office/drawing/2014/main" id="{8A80F589-E1ED-3660-03A9-0D61E78A6020}"/>
              </a:ext>
            </a:extLst>
          </p:cNvPr>
          <p:cNvPicPr>
            <a:picLocks noChangeAspect="1"/>
          </p:cNvPicPr>
          <p:nvPr/>
        </p:nvPicPr>
        <p:blipFill>
          <a:blip r:embed="rId4"/>
          <a:stretch>
            <a:fillRect/>
          </a:stretch>
        </p:blipFill>
        <p:spPr>
          <a:xfrm>
            <a:off x="531629" y="4880344"/>
            <a:ext cx="6964324" cy="1977657"/>
          </a:xfrm>
          <a:prstGeom prst="rect">
            <a:avLst/>
          </a:prstGeom>
        </p:spPr>
      </p:pic>
      <p:sp>
        <p:nvSpPr>
          <p:cNvPr id="9" name="TextBox 8">
            <a:extLst>
              <a:ext uri="{FF2B5EF4-FFF2-40B4-BE49-F238E27FC236}">
                <a16:creationId xmlns:a16="http://schemas.microsoft.com/office/drawing/2014/main" id="{5D2B029F-2A84-2BFE-26A7-D58B63ED736F}"/>
              </a:ext>
            </a:extLst>
          </p:cNvPr>
          <p:cNvSpPr txBox="1"/>
          <p:nvPr/>
        </p:nvSpPr>
        <p:spPr>
          <a:xfrm>
            <a:off x="7251405" y="2256388"/>
            <a:ext cx="4816269" cy="369332"/>
          </a:xfrm>
          <a:prstGeom prst="rect">
            <a:avLst/>
          </a:prstGeom>
          <a:noFill/>
        </p:spPr>
        <p:txBody>
          <a:bodyPr wrap="square" rtlCol="0">
            <a:spAutoFit/>
          </a:bodyPr>
          <a:lstStyle/>
          <a:p>
            <a:r>
              <a:rPr lang="en-IN" sz="1800" spc="30" baseline="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Identified the outliers and handled through IQR</a:t>
            </a:r>
            <a:endParaRPr lang="en-IN" dirty="0"/>
          </a:p>
        </p:txBody>
      </p:sp>
    </p:spTree>
    <p:extLst>
      <p:ext uri="{BB962C8B-B14F-4D97-AF65-F5344CB8AC3E}">
        <p14:creationId xmlns:p14="http://schemas.microsoft.com/office/powerpoint/2010/main" val="1219135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F4D28-0C1A-CDBA-E273-9929BB729698}"/>
              </a:ext>
            </a:extLst>
          </p:cNvPr>
          <p:cNvSpPr>
            <a:spLocks noGrp="1"/>
          </p:cNvSpPr>
          <p:nvPr>
            <p:ph type="title"/>
          </p:nvPr>
        </p:nvSpPr>
        <p:spPr>
          <a:xfrm>
            <a:off x="595424" y="260193"/>
            <a:ext cx="11277600" cy="597195"/>
          </a:xfrm>
        </p:spPr>
        <p:txBody>
          <a:bodyPr>
            <a:normAutofit fontScale="90000"/>
          </a:bodyPr>
          <a:lstStyle/>
          <a:p>
            <a:r>
              <a:rPr lang="en-IN" sz="4000" kern="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ENGINEERING</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AA61FE2F-FB2B-9C61-B1D5-6EF666E7D1F5}"/>
              </a:ext>
            </a:extLst>
          </p:cNvPr>
          <p:cNvSpPr txBox="1"/>
          <p:nvPr/>
        </p:nvSpPr>
        <p:spPr>
          <a:xfrm>
            <a:off x="595424" y="669287"/>
            <a:ext cx="9133368" cy="1107996"/>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Identified the less significant features using three feature selection techniques and subsequently eliminated International plan column</a:t>
            </a:r>
            <a:br>
              <a:rPr lang="en-US" dirty="0"/>
            </a:br>
            <a:endParaRPr lang="en-IN" dirty="0"/>
          </a:p>
        </p:txBody>
      </p:sp>
      <p:sp>
        <p:nvSpPr>
          <p:cNvPr id="6" name="TextBox 5">
            <a:extLst>
              <a:ext uri="{FF2B5EF4-FFF2-40B4-BE49-F238E27FC236}">
                <a16:creationId xmlns:a16="http://schemas.microsoft.com/office/drawing/2014/main" id="{5C4F1106-5810-A3BD-C9F5-86FC8994EBAC}"/>
              </a:ext>
            </a:extLst>
          </p:cNvPr>
          <p:cNvSpPr txBox="1"/>
          <p:nvPr/>
        </p:nvSpPr>
        <p:spPr>
          <a:xfrm>
            <a:off x="777947" y="1494710"/>
            <a:ext cx="3370521"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1. SELECT K BEST</a:t>
            </a:r>
          </a:p>
        </p:txBody>
      </p:sp>
      <p:pic>
        <p:nvPicPr>
          <p:cNvPr id="8" name="Picture 7">
            <a:extLst>
              <a:ext uri="{FF2B5EF4-FFF2-40B4-BE49-F238E27FC236}">
                <a16:creationId xmlns:a16="http://schemas.microsoft.com/office/drawing/2014/main" id="{ED8D3F6A-497F-6536-4E84-385152DCE85E}"/>
              </a:ext>
            </a:extLst>
          </p:cNvPr>
          <p:cNvPicPr>
            <a:picLocks noChangeAspect="1"/>
          </p:cNvPicPr>
          <p:nvPr/>
        </p:nvPicPr>
        <p:blipFill>
          <a:blip r:embed="rId2"/>
          <a:stretch>
            <a:fillRect/>
          </a:stretch>
        </p:blipFill>
        <p:spPr>
          <a:xfrm>
            <a:off x="856981" y="1946228"/>
            <a:ext cx="5499382" cy="1244664"/>
          </a:xfrm>
          <a:prstGeom prst="rect">
            <a:avLst/>
          </a:prstGeom>
        </p:spPr>
      </p:pic>
      <p:sp>
        <p:nvSpPr>
          <p:cNvPr id="13" name="TextBox 12">
            <a:extLst>
              <a:ext uri="{FF2B5EF4-FFF2-40B4-BE49-F238E27FC236}">
                <a16:creationId xmlns:a16="http://schemas.microsoft.com/office/drawing/2014/main" id="{A44A2C7E-41E7-1DF7-9D4C-6AAEF13B5088}"/>
              </a:ext>
            </a:extLst>
          </p:cNvPr>
          <p:cNvSpPr txBox="1"/>
          <p:nvPr/>
        </p:nvSpPr>
        <p:spPr>
          <a:xfrm>
            <a:off x="856981" y="3265746"/>
            <a:ext cx="4172219"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2. DECISION TREE</a:t>
            </a:r>
          </a:p>
        </p:txBody>
      </p:sp>
      <p:pic>
        <p:nvPicPr>
          <p:cNvPr id="15" name="Picture 14">
            <a:extLst>
              <a:ext uri="{FF2B5EF4-FFF2-40B4-BE49-F238E27FC236}">
                <a16:creationId xmlns:a16="http://schemas.microsoft.com/office/drawing/2014/main" id="{B4AD310A-0AA9-5DCD-8158-25AAE8658935}"/>
              </a:ext>
            </a:extLst>
          </p:cNvPr>
          <p:cNvPicPr>
            <a:picLocks noChangeAspect="1"/>
          </p:cNvPicPr>
          <p:nvPr/>
        </p:nvPicPr>
        <p:blipFill>
          <a:blip r:embed="rId3"/>
          <a:stretch>
            <a:fillRect/>
          </a:stretch>
        </p:blipFill>
        <p:spPr>
          <a:xfrm>
            <a:off x="901432" y="3727411"/>
            <a:ext cx="5499382" cy="1276416"/>
          </a:xfrm>
          <a:prstGeom prst="rect">
            <a:avLst/>
          </a:prstGeom>
        </p:spPr>
      </p:pic>
      <p:sp>
        <p:nvSpPr>
          <p:cNvPr id="17" name="TextBox 16">
            <a:extLst>
              <a:ext uri="{FF2B5EF4-FFF2-40B4-BE49-F238E27FC236}">
                <a16:creationId xmlns:a16="http://schemas.microsoft.com/office/drawing/2014/main" id="{7FBB0EC4-E37C-894E-6FD6-9960B7EEB2A2}"/>
              </a:ext>
            </a:extLst>
          </p:cNvPr>
          <p:cNvSpPr txBox="1"/>
          <p:nvPr/>
        </p:nvSpPr>
        <p:spPr>
          <a:xfrm>
            <a:off x="901432" y="5078681"/>
            <a:ext cx="4436112"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3. RANDOM FOREST</a:t>
            </a:r>
          </a:p>
        </p:txBody>
      </p:sp>
      <p:pic>
        <p:nvPicPr>
          <p:cNvPr id="19" name="Picture 18">
            <a:extLst>
              <a:ext uri="{FF2B5EF4-FFF2-40B4-BE49-F238E27FC236}">
                <a16:creationId xmlns:a16="http://schemas.microsoft.com/office/drawing/2014/main" id="{C6E59412-F3FA-32FB-DF32-9BEECE8E2762}"/>
              </a:ext>
            </a:extLst>
          </p:cNvPr>
          <p:cNvPicPr>
            <a:picLocks noChangeAspect="1"/>
          </p:cNvPicPr>
          <p:nvPr/>
        </p:nvPicPr>
        <p:blipFill>
          <a:blip r:embed="rId4"/>
          <a:stretch>
            <a:fillRect/>
          </a:stretch>
        </p:blipFill>
        <p:spPr>
          <a:xfrm>
            <a:off x="901432" y="5568884"/>
            <a:ext cx="5499383" cy="1289116"/>
          </a:xfrm>
          <a:prstGeom prst="rect">
            <a:avLst/>
          </a:prstGeom>
        </p:spPr>
      </p:pic>
    </p:spTree>
    <p:extLst>
      <p:ext uri="{BB962C8B-B14F-4D97-AF65-F5344CB8AC3E}">
        <p14:creationId xmlns:p14="http://schemas.microsoft.com/office/powerpoint/2010/main" val="1966424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64BE-AAA4-9EED-DAC0-0B2C8E8484D2}"/>
              </a:ext>
            </a:extLst>
          </p:cNvPr>
          <p:cNvSpPr>
            <a:spLocks noGrp="1"/>
          </p:cNvSpPr>
          <p:nvPr>
            <p:ph type="title"/>
          </p:nvPr>
        </p:nvSpPr>
        <p:spPr>
          <a:xfrm>
            <a:off x="457200" y="136525"/>
            <a:ext cx="11277600" cy="1325563"/>
          </a:xfrm>
        </p:spPr>
        <p:txBody>
          <a:bodyPr/>
          <a:lstStyle/>
          <a:p>
            <a:r>
              <a:rPr lang="en-IN" dirty="0">
                <a:solidFill>
                  <a:srgbClr val="C00000"/>
                </a:solidFill>
              </a:rPr>
              <a:t>BALANCING DATA</a:t>
            </a:r>
          </a:p>
        </p:txBody>
      </p:sp>
      <p:sp>
        <p:nvSpPr>
          <p:cNvPr id="3" name="Footer Placeholder 2">
            <a:extLst>
              <a:ext uri="{FF2B5EF4-FFF2-40B4-BE49-F238E27FC236}">
                <a16:creationId xmlns:a16="http://schemas.microsoft.com/office/drawing/2014/main" id="{B4DB33D9-41CA-D2FD-D798-9EE01EF53310}"/>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8C1D381E-C1B3-174E-AA1D-8D49DE6CF8D8}"/>
              </a:ext>
            </a:extLst>
          </p:cNvPr>
          <p:cNvSpPr>
            <a:spLocks noGrp="1"/>
          </p:cNvSpPr>
          <p:nvPr>
            <p:ph type="sldNum" sz="quarter" idx="12"/>
          </p:nvPr>
        </p:nvSpPr>
        <p:spPr/>
        <p:txBody>
          <a:bodyPr/>
          <a:lstStyle/>
          <a:p>
            <a:fld id="{294A09A9-5501-47C1-A89A-A340965A2BE2}" type="slidenum">
              <a:rPr lang="en-US" smtClean="0"/>
              <a:t>18</a:t>
            </a:fld>
            <a:endParaRPr lang="en-US" dirty="0"/>
          </a:p>
        </p:txBody>
      </p:sp>
      <p:pic>
        <p:nvPicPr>
          <p:cNvPr id="6" name="Picture 5">
            <a:extLst>
              <a:ext uri="{FF2B5EF4-FFF2-40B4-BE49-F238E27FC236}">
                <a16:creationId xmlns:a16="http://schemas.microsoft.com/office/drawing/2014/main" id="{9296DFC2-117A-7CC4-CE55-D3A5980B3A0A}"/>
              </a:ext>
            </a:extLst>
          </p:cNvPr>
          <p:cNvPicPr>
            <a:picLocks noChangeAspect="1"/>
          </p:cNvPicPr>
          <p:nvPr/>
        </p:nvPicPr>
        <p:blipFill>
          <a:blip r:embed="rId2"/>
          <a:stretch>
            <a:fillRect/>
          </a:stretch>
        </p:blipFill>
        <p:spPr>
          <a:xfrm>
            <a:off x="457200" y="2946270"/>
            <a:ext cx="7940842" cy="2036558"/>
          </a:xfrm>
          <a:prstGeom prst="rect">
            <a:avLst/>
          </a:prstGeom>
        </p:spPr>
      </p:pic>
      <p:pic>
        <p:nvPicPr>
          <p:cNvPr id="8" name="Picture 7">
            <a:extLst>
              <a:ext uri="{FF2B5EF4-FFF2-40B4-BE49-F238E27FC236}">
                <a16:creationId xmlns:a16="http://schemas.microsoft.com/office/drawing/2014/main" id="{9437ED25-4D77-EE0E-3DFA-8198B877C700}"/>
              </a:ext>
            </a:extLst>
          </p:cNvPr>
          <p:cNvPicPr>
            <a:picLocks noChangeAspect="1"/>
          </p:cNvPicPr>
          <p:nvPr/>
        </p:nvPicPr>
        <p:blipFill>
          <a:blip r:embed="rId3"/>
          <a:stretch>
            <a:fillRect/>
          </a:stretch>
        </p:blipFill>
        <p:spPr>
          <a:xfrm>
            <a:off x="457200" y="5302170"/>
            <a:ext cx="5785147" cy="1555830"/>
          </a:xfrm>
          <a:prstGeom prst="rect">
            <a:avLst/>
          </a:prstGeom>
        </p:spPr>
      </p:pic>
      <p:sp>
        <p:nvSpPr>
          <p:cNvPr id="10" name="TextBox 9">
            <a:extLst>
              <a:ext uri="{FF2B5EF4-FFF2-40B4-BE49-F238E27FC236}">
                <a16:creationId xmlns:a16="http://schemas.microsoft.com/office/drawing/2014/main" id="{8113213E-E4CF-AF7E-4C24-890B0B52EC87}"/>
              </a:ext>
            </a:extLst>
          </p:cNvPr>
          <p:cNvSpPr txBox="1"/>
          <p:nvPr/>
        </p:nvSpPr>
        <p:spPr>
          <a:xfrm rot="10800000" flipH="1" flipV="1">
            <a:off x="280860" y="1237856"/>
            <a:ext cx="11630279" cy="1569660"/>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To address the full imbalance in our dataset, we employed a technique known as oversampling with smoothing. This approach involves augmenting the minority class instances in a way that mitigates the class imbalance, ultimately leading to a more balanced dataset.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838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436C-EC18-2AA5-9EC8-397FE93471BF}"/>
              </a:ext>
            </a:extLst>
          </p:cNvPr>
          <p:cNvSpPr>
            <a:spLocks noGrp="1"/>
          </p:cNvSpPr>
          <p:nvPr>
            <p:ph type="title"/>
          </p:nvPr>
        </p:nvSpPr>
        <p:spPr>
          <a:xfrm>
            <a:off x="372836" y="-70868"/>
            <a:ext cx="11277600" cy="1325563"/>
          </a:xfrm>
        </p:spPr>
        <p:txBody>
          <a:bodyPr/>
          <a:lstStyle/>
          <a:p>
            <a:r>
              <a:rPr lang="en-IN" dirty="0">
                <a:solidFill>
                  <a:srgbClr val="C00000"/>
                </a:solidFill>
                <a:latin typeface="Times New Roman" panose="02020603050405020304" pitchFamily="18" charset="0"/>
                <a:cs typeface="Times New Roman" panose="02020603050405020304" pitchFamily="18" charset="0"/>
              </a:rPr>
              <a:t>MODEL BUILDING</a:t>
            </a:r>
          </a:p>
        </p:txBody>
      </p:sp>
      <p:sp>
        <p:nvSpPr>
          <p:cNvPr id="4" name="Slide Number Placeholder 3">
            <a:extLst>
              <a:ext uri="{FF2B5EF4-FFF2-40B4-BE49-F238E27FC236}">
                <a16:creationId xmlns:a16="http://schemas.microsoft.com/office/drawing/2014/main" id="{9BF1B5E2-C294-9587-AE58-8EFC1983F7D6}"/>
              </a:ext>
            </a:extLst>
          </p:cNvPr>
          <p:cNvSpPr>
            <a:spLocks noGrp="1"/>
          </p:cNvSpPr>
          <p:nvPr>
            <p:ph type="sldNum" sz="quarter" idx="12"/>
          </p:nvPr>
        </p:nvSpPr>
        <p:spPr/>
        <p:txBody>
          <a:bodyPr/>
          <a:lstStyle/>
          <a:p>
            <a:fld id="{294A09A9-5501-47C1-A89A-A340965A2BE2}" type="slidenum">
              <a:rPr lang="en-US" smtClean="0"/>
              <a:t>19</a:t>
            </a:fld>
            <a:endParaRPr lang="en-US" dirty="0"/>
          </a:p>
        </p:txBody>
      </p:sp>
      <p:sp>
        <p:nvSpPr>
          <p:cNvPr id="5" name="TextBox 4">
            <a:extLst>
              <a:ext uri="{FF2B5EF4-FFF2-40B4-BE49-F238E27FC236}">
                <a16:creationId xmlns:a16="http://schemas.microsoft.com/office/drawing/2014/main" id="{8EA2F4F5-C9AA-3209-F49E-951D43B4AA23}"/>
              </a:ext>
            </a:extLst>
          </p:cNvPr>
          <p:cNvSpPr txBox="1"/>
          <p:nvPr/>
        </p:nvSpPr>
        <p:spPr>
          <a:xfrm>
            <a:off x="204109" y="986626"/>
            <a:ext cx="11446327"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a:t>
            </a:r>
            <a:r>
              <a:rPr lang="en-US" sz="2000" b="0" i="0" dirty="0">
                <a:effectLst/>
                <a:latin typeface="Times New Roman" panose="02020603050405020304" pitchFamily="18" charset="0"/>
                <a:cs typeface="Times New Roman" panose="02020603050405020304" pitchFamily="18" charset="0"/>
              </a:rPr>
              <a:t>odel building is crucial in machine learning because it allows computers to learn from data, make predictions, automate tasks, and provide valuable insights. It enables the development of intelligent systems that can adapt and improve their performance over time.</a:t>
            </a: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0C3C0FF-9F61-EEC5-9638-1F76AB25BDD8}"/>
              </a:ext>
            </a:extLst>
          </p:cNvPr>
          <p:cNvSpPr txBox="1"/>
          <p:nvPr/>
        </p:nvSpPr>
        <p:spPr>
          <a:xfrm>
            <a:off x="204108" y="1783619"/>
            <a:ext cx="11149691" cy="984885"/>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The following models have been utilized for building, accompanied by their respective training and testing accuracies</a:t>
            </a:r>
            <a:r>
              <a:rPr lang="en-US" dirty="0"/>
              <a:t>:</a:t>
            </a:r>
          </a:p>
        </p:txBody>
      </p:sp>
      <p:pic>
        <p:nvPicPr>
          <p:cNvPr id="8" name="Picture 7" descr="A screenshot of a graph">
            <a:extLst>
              <a:ext uri="{FF2B5EF4-FFF2-40B4-BE49-F238E27FC236}">
                <a16:creationId xmlns:a16="http://schemas.microsoft.com/office/drawing/2014/main" id="{8F77B8A5-05C4-C9D5-BDED-B6B2DAB672EF}"/>
              </a:ext>
            </a:extLst>
          </p:cNvPr>
          <p:cNvPicPr>
            <a:picLocks noChangeAspect="1"/>
          </p:cNvPicPr>
          <p:nvPr/>
        </p:nvPicPr>
        <p:blipFill>
          <a:blip r:embed="rId2"/>
          <a:stretch>
            <a:fillRect/>
          </a:stretch>
        </p:blipFill>
        <p:spPr>
          <a:xfrm>
            <a:off x="204108" y="2799282"/>
            <a:ext cx="6389197" cy="4048417"/>
          </a:xfrm>
          <a:prstGeom prst="rect">
            <a:avLst/>
          </a:prstGeom>
        </p:spPr>
      </p:pic>
    </p:spTree>
    <p:extLst>
      <p:ext uri="{BB962C8B-B14F-4D97-AF65-F5344CB8AC3E}">
        <p14:creationId xmlns:p14="http://schemas.microsoft.com/office/powerpoint/2010/main" val="3685361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457199" y="2103120"/>
            <a:ext cx="3848101" cy="1325563"/>
          </a:xfrm>
        </p:spPr>
        <p:txBody>
          <a:bodyPr/>
          <a:lstStyle/>
          <a:p>
            <a:r>
              <a:rPr lang="en-US" dirty="0">
                <a:solidFill>
                  <a:srgbClr val="C00000"/>
                </a:solidFill>
              </a:rPr>
              <a:t>AGENDA</a:t>
            </a:r>
          </a:p>
        </p:txBody>
      </p:sp>
      <p:sp>
        <p:nvSpPr>
          <p:cNvPr id="4" name="Text Placeholder 3">
            <a:extLst>
              <a:ext uri="{FF2B5EF4-FFF2-40B4-BE49-F238E27FC236}">
                <a16:creationId xmlns:a16="http://schemas.microsoft.com/office/drawing/2014/main" id="{DA821450-3024-4103-98AE-6D80CECEDA41}"/>
              </a:ext>
            </a:extLst>
          </p:cNvPr>
          <p:cNvSpPr>
            <a:spLocks noGrp="1"/>
          </p:cNvSpPr>
          <p:nvPr>
            <p:ph type="body" sz="quarter" idx="16"/>
          </p:nvPr>
        </p:nvSpPr>
        <p:spPr>
          <a:xfrm>
            <a:off x="8288863" y="1746413"/>
            <a:ext cx="2743200" cy="3364539"/>
          </a:xfrm>
        </p:spPr>
        <p:txBody>
          <a:bodyPr anchor="ctr" anchorCtr="0">
            <a:normAutofit fontScale="62500" lnSpcReduction="20000"/>
          </a:bodyPr>
          <a:lstStyle/>
          <a:p>
            <a:r>
              <a:rPr lang="en-US" sz="1900" dirty="0">
                <a:latin typeface="Times New Roman" panose="02020603050405020304" pitchFamily="18" charset="0"/>
                <a:cs typeface="Times New Roman" panose="02020603050405020304" pitchFamily="18" charset="0"/>
              </a:rPr>
              <a:t>INTRODUCTION</a:t>
            </a:r>
          </a:p>
          <a:p>
            <a:r>
              <a:rPr lang="en-US" sz="1900" dirty="0">
                <a:latin typeface="Times New Roman" panose="02020603050405020304" pitchFamily="18" charset="0"/>
                <a:cs typeface="Times New Roman" panose="02020603050405020304" pitchFamily="18" charset="0"/>
              </a:rPr>
              <a:t>PROBLEM STATEMENT</a:t>
            </a:r>
          </a:p>
          <a:p>
            <a:r>
              <a:rPr lang="en-US" sz="1900" dirty="0">
                <a:latin typeface="Times New Roman" panose="02020603050405020304" pitchFamily="18" charset="0"/>
                <a:cs typeface="Times New Roman" panose="02020603050405020304" pitchFamily="18" charset="0"/>
              </a:rPr>
              <a:t>DATASET DESCRIPTION</a:t>
            </a:r>
          </a:p>
          <a:p>
            <a:r>
              <a:rPr lang="en-US" sz="1900" dirty="0">
                <a:latin typeface="Times New Roman" panose="02020603050405020304" pitchFamily="18" charset="0"/>
                <a:cs typeface="Times New Roman" panose="02020603050405020304" pitchFamily="18" charset="0"/>
              </a:rPr>
              <a:t>LIBRARIES</a:t>
            </a:r>
          </a:p>
          <a:p>
            <a:r>
              <a:rPr lang="en-US" sz="1900" dirty="0">
                <a:latin typeface="Times New Roman" panose="02020603050405020304" pitchFamily="18" charset="0"/>
                <a:cs typeface="Times New Roman" panose="02020603050405020304" pitchFamily="18" charset="0"/>
              </a:rPr>
              <a:t>EDA</a:t>
            </a:r>
          </a:p>
          <a:p>
            <a:r>
              <a:rPr lang="en-US" sz="1900" dirty="0">
                <a:latin typeface="Times New Roman" panose="02020603050405020304" pitchFamily="18" charset="0"/>
                <a:cs typeface="Times New Roman" panose="02020603050405020304" pitchFamily="18" charset="0"/>
              </a:rPr>
              <a:t>VISUALIZATION</a:t>
            </a:r>
          </a:p>
          <a:p>
            <a:r>
              <a:rPr lang="en-US" sz="1900" dirty="0">
                <a:latin typeface="Times New Roman" panose="02020603050405020304" pitchFamily="18" charset="0"/>
                <a:cs typeface="Times New Roman" panose="02020603050405020304" pitchFamily="18" charset="0"/>
              </a:rPr>
              <a:t>DATA PREPROCESSING</a:t>
            </a:r>
          </a:p>
          <a:p>
            <a:r>
              <a:rPr lang="en-US" sz="1900" dirty="0">
                <a:latin typeface="Times New Roman" panose="02020603050405020304" pitchFamily="18" charset="0"/>
                <a:cs typeface="Times New Roman" panose="02020603050405020304" pitchFamily="18" charset="0"/>
              </a:rPr>
              <a:t>FEATURE ENGINEERING</a:t>
            </a:r>
          </a:p>
          <a:p>
            <a:r>
              <a:rPr lang="en-US" sz="1900" dirty="0">
                <a:latin typeface="Times New Roman" panose="02020603050405020304" pitchFamily="18" charset="0"/>
                <a:cs typeface="Times New Roman" panose="02020603050405020304" pitchFamily="18" charset="0"/>
              </a:rPr>
              <a:t>MODEL BULDING</a:t>
            </a:r>
          </a:p>
          <a:p>
            <a:r>
              <a:rPr lang="en-US" sz="1900" dirty="0">
                <a:latin typeface="Times New Roman" panose="02020603050405020304" pitchFamily="18" charset="0"/>
                <a:cs typeface="Times New Roman" panose="02020603050405020304" pitchFamily="18" charset="0"/>
              </a:rPr>
              <a:t>MODEL EVALUATION</a:t>
            </a:r>
          </a:p>
          <a:p>
            <a:r>
              <a:rPr lang="en-US" sz="1900" dirty="0">
                <a:latin typeface="Times New Roman" panose="02020603050405020304" pitchFamily="18" charset="0"/>
                <a:cs typeface="Times New Roman" panose="02020603050405020304" pitchFamily="18" charset="0"/>
              </a:rPr>
              <a:t>MODEL DEPLOIMENT</a:t>
            </a:r>
          </a:p>
          <a:p>
            <a:r>
              <a:rPr lang="en-US" sz="1900" dirty="0">
                <a:latin typeface="Times New Roman" panose="02020603050405020304" pitchFamily="18" charset="0"/>
                <a:cs typeface="Times New Roman" panose="02020603050405020304" pitchFamily="18" charset="0"/>
              </a:rPr>
              <a:t>CONCLUSION</a:t>
            </a:r>
            <a:endParaRPr lang="en-US" dirty="0"/>
          </a:p>
        </p:txBody>
      </p:sp>
      <p:pic>
        <p:nvPicPr>
          <p:cNvPr id="17" name="Picture Placeholder 16">
            <a:extLst>
              <a:ext uri="{FF2B5EF4-FFF2-40B4-BE49-F238E27FC236}">
                <a16:creationId xmlns:a16="http://schemas.microsoft.com/office/drawing/2014/main" id="{3AAD4305-105E-8528-40F1-1044236CF38A}"/>
              </a:ext>
            </a:extLst>
          </p:cNvPr>
          <p:cNvPicPr>
            <a:picLocks noGrp="1" noChangeAspect="1"/>
          </p:cNvPicPr>
          <p:nvPr>
            <p:ph type="pic" sz="quarter" idx="15"/>
          </p:nvPr>
        </p:nvPicPr>
        <p:blipFill>
          <a:blip r:embed="rId2"/>
          <a:srcRect l="12500" r="12500"/>
          <a:stretch>
            <a:fillRect/>
          </a:stretch>
        </p:blipFill>
        <p:spPr/>
      </p:pic>
    </p:spTree>
    <p:extLst>
      <p:ext uri="{BB962C8B-B14F-4D97-AF65-F5344CB8AC3E}">
        <p14:creationId xmlns:p14="http://schemas.microsoft.com/office/powerpoint/2010/main" val="343084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9CCA5-EC9F-DDB7-D5FE-046F2F405F6F}"/>
              </a:ext>
            </a:extLst>
          </p:cNvPr>
          <p:cNvSpPr>
            <a:spLocks noGrp="1"/>
          </p:cNvSpPr>
          <p:nvPr>
            <p:ph type="title"/>
          </p:nvPr>
        </p:nvSpPr>
        <p:spPr>
          <a:xfrm>
            <a:off x="76200" y="0"/>
            <a:ext cx="11277600" cy="1325563"/>
          </a:xfrm>
        </p:spPr>
        <p:txBody>
          <a:bodyPr/>
          <a:lstStyle/>
          <a:p>
            <a:r>
              <a:rPr lang="en-US" dirty="0">
                <a:solidFill>
                  <a:srgbClr val="C00000"/>
                </a:solidFill>
              </a:rPr>
              <a:t>HYPER TUNED K-Nearest Neighbor</a:t>
            </a:r>
          </a:p>
        </p:txBody>
      </p:sp>
      <p:sp>
        <p:nvSpPr>
          <p:cNvPr id="4" name="Slide Number Placeholder 3">
            <a:extLst>
              <a:ext uri="{FF2B5EF4-FFF2-40B4-BE49-F238E27FC236}">
                <a16:creationId xmlns:a16="http://schemas.microsoft.com/office/drawing/2014/main" id="{1D23E5D4-1198-CBD1-3497-B9A41043FA23}"/>
              </a:ext>
            </a:extLst>
          </p:cNvPr>
          <p:cNvSpPr>
            <a:spLocks noGrp="1"/>
          </p:cNvSpPr>
          <p:nvPr>
            <p:ph type="sldNum" sz="quarter" idx="12"/>
          </p:nvPr>
        </p:nvSpPr>
        <p:spPr/>
        <p:txBody>
          <a:bodyPr/>
          <a:lstStyle/>
          <a:p>
            <a:fld id="{294A09A9-5501-47C1-A89A-A340965A2BE2}" type="slidenum">
              <a:rPr lang="en-US" smtClean="0"/>
              <a:t>20</a:t>
            </a:fld>
            <a:endParaRPr lang="en-US" dirty="0"/>
          </a:p>
        </p:txBody>
      </p:sp>
      <p:sp>
        <p:nvSpPr>
          <p:cNvPr id="5" name="TextBox 4">
            <a:extLst>
              <a:ext uri="{FF2B5EF4-FFF2-40B4-BE49-F238E27FC236}">
                <a16:creationId xmlns:a16="http://schemas.microsoft.com/office/drawing/2014/main" id="{64DE89C8-0450-DC0B-1886-31EEFB4A9469}"/>
              </a:ext>
            </a:extLst>
          </p:cNvPr>
          <p:cNvSpPr txBox="1"/>
          <p:nvPr/>
        </p:nvSpPr>
        <p:spPr>
          <a:xfrm>
            <a:off x="196122" y="848509"/>
            <a:ext cx="9998529" cy="954107"/>
          </a:xfrm>
          <a:prstGeom prst="rect">
            <a:avLst/>
          </a:prstGeom>
          <a:noFill/>
        </p:spPr>
        <p:txBody>
          <a:bodyPr wrap="square" rtlCol="0">
            <a:spAutoFit/>
          </a:bodyPr>
          <a:lstStyle/>
          <a:p>
            <a:br>
              <a:rPr lang="en-US" sz="2000" dirty="0"/>
            </a:br>
            <a:r>
              <a:rPr lang="en-US" i="0" dirty="0">
                <a:effectLst/>
                <a:latin typeface="Times New Roman" panose="02020603050405020304" pitchFamily="18" charset="0"/>
                <a:cs typeface="Times New Roman" panose="02020603050405020304" pitchFamily="18" charset="0"/>
              </a:rPr>
              <a:t>We have chosen to deploy the hyper tuned k-nearest neighbors (</a:t>
            </a:r>
            <a:r>
              <a:rPr lang="en-US" dirty="0">
                <a:latin typeface="Times New Roman" panose="02020603050405020304" pitchFamily="18" charset="0"/>
                <a:cs typeface="Times New Roman" panose="02020603050405020304" pitchFamily="18" charset="0"/>
              </a:rPr>
              <a:t>K</a:t>
            </a:r>
            <a:r>
              <a:rPr lang="en-US" i="0" dirty="0">
                <a:effectLst/>
                <a:latin typeface="Times New Roman" panose="02020603050405020304" pitchFamily="18" charset="0"/>
                <a:cs typeface="Times New Roman" panose="02020603050405020304" pitchFamily="18" charset="0"/>
              </a:rPr>
              <a:t>NN) model because of its superior accuracy when compared to other models.</a:t>
            </a:r>
            <a:endParaRPr lang="en-US" dirty="0">
              <a:latin typeface="Times New Roman" panose="02020603050405020304" pitchFamily="18" charset="0"/>
              <a:cs typeface="Times New Roman" panose="02020603050405020304" pitchFamily="18" charset="0"/>
            </a:endParaRPr>
          </a:p>
        </p:txBody>
      </p:sp>
      <p:pic>
        <p:nvPicPr>
          <p:cNvPr id="7" name="Picture 6" descr="A screen shot of a computer&#10;&#10;Description automatically generated">
            <a:extLst>
              <a:ext uri="{FF2B5EF4-FFF2-40B4-BE49-F238E27FC236}">
                <a16:creationId xmlns:a16="http://schemas.microsoft.com/office/drawing/2014/main" id="{A6751174-8A4A-F176-D2C7-A42CF90241E1}"/>
              </a:ext>
            </a:extLst>
          </p:cNvPr>
          <p:cNvPicPr>
            <a:picLocks noChangeAspect="1"/>
          </p:cNvPicPr>
          <p:nvPr/>
        </p:nvPicPr>
        <p:blipFill>
          <a:blip r:embed="rId3"/>
          <a:stretch>
            <a:fillRect/>
          </a:stretch>
        </p:blipFill>
        <p:spPr>
          <a:xfrm>
            <a:off x="196122" y="3883025"/>
            <a:ext cx="9998529" cy="2974975"/>
          </a:xfrm>
          <a:prstGeom prst="rect">
            <a:avLst/>
          </a:prstGeom>
        </p:spPr>
      </p:pic>
      <p:sp>
        <p:nvSpPr>
          <p:cNvPr id="8" name="TextBox 7">
            <a:extLst>
              <a:ext uri="{FF2B5EF4-FFF2-40B4-BE49-F238E27FC236}">
                <a16:creationId xmlns:a16="http://schemas.microsoft.com/office/drawing/2014/main" id="{56D30C4D-EB5D-666E-48D2-A41EF2B59960}"/>
              </a:ext>
            </a:extLst>
          </p:cNvPr>
          <p:cNvSpPr txBox="1"/>
          <p:nvPr/>
        </p:nvSpPr>
        <p:spPr>
          <a:xfrm>
            <a:off x="98061" y="1820813"/>
            <a:ext cx="11995878" cy="2308324"/>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hyper tuned </a:t>
            </a:r>
            <a:r>
              <a:rPr lang="en-US" b="0" i="0" dirty="0">
                <a:effectLst/>
                <a:latin typeface="Times New Roman" panose="02020603050405020304" pitchFamily="18" charset="0"/>
                <a:cs typeface="Times New Roman" panose="02020603050405020304" pitchFamily="18" charset="0"/>
              </a:rPr>
              <a:t>KNN model has achieved very high accuracy on both training and test data.</a:t>
            </a:r>
          </a:p>
          <a:p>
            <a:pPr algn="l"/>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The optimal number of neighbors was found to be 2.</a:t>
            </a:r>
          </a:p>
          <a:p>
            <a:pPr algn="l"/>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The model performs equally well across both classes, as indicated by the balanced precision, recall, and F1-scores.</a:t>
            </a:r>
          </a:p>
          <a:p>
            <a:pPr algn="l"/>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The low error rate further supports the model's strong performance.</a:t>
            </a:r>
          </a:p>
          <a:p>
            <a:endParaRPr lang="en-US" dirty="0"/>
          </a:p>
        </p:txBody>
      </p:sp>
    </p:spTree>
    <p:extLst>
      <p:ext uri="{BB962C8B-B14F-4D97-AF65-F5344CB8AC3E}">
        <p14:creationId xmlns:p14="http://schemas.microsoft.com/office/powerpoint/2010/main" val="3149962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923D-6396-7AEA-B4FD-E17F1F455985}"/>
              </a:ext>
            </a:extLst>
          </p:cNvPr>
          <p:cNvSpPr>
            <a:spLocks noGrp="1"/>
          </p:cNvSpPr>
          <p:nvPr>
            <p:ph type="title"/>
          </p:nvPr>
        </p:nvSpPr>
        <p:spPr>
          <a:xfrm>
            <a:off x="76200" y="0"/>
            <a:ext cx="11277600" cy="1325563"/>
          </a:xfrm>
        </p:spPr>
        <p:txBody>
          <a:bodyPr/>
          <a:lstStyle/>
          <a:p>
            <a:r>
              <a:rPr lang="en-US" dirty="0">
                <a:solidFill>
                  <a:srgbClr val="C00000"/>
                </a:solidFill>
              </a:rPr>
              <a:t>MODEL EVALUATION</a:t>
            </a:r>
          </a:p>
        </p:txBody>
      </p:sp>
      <p:sp>
        <p:nvSpPr>
          <p:cNvPr id="4" name="Slide Number Placeholder 3">
            <a:extLst>
              <a:ext uri="{FF2B5EF4-FFF2-40B4-BE49-F238E27FC236}">
                <a16:creationId xmlns:a16="http://schemas.microsoft.com/office/drawing/2014/main" id="{3F2FECAC-F44C-B4EA-1438-F48184C79BDF}"/>
              </a:ext>
            </a:extLst>
          </p:cNvPr>
          <p:cNvSpPr>
            <a:spLocks noGrp="1"/>
          </p:cNvSpPr>
          <p:nvPr>
            <p:ph type="sldNum" sz="quarter" idx="12"/>
          </p:nvPr>
        </p:nvSpPr>
        <p:spPr/>
        <p:txBody>
          <a:bodyPr/>
          <a:lstStyle/>
          <a:p>
            <a:fld id="{294A09A9-5501-47C1-A89A-A340965A2BE2}" type="slidenum">
              <a:rPr lang="en-US" smtClean="0"/>
              <a:t>21</a:t>
            </a:fld>
            <a:endParaRPr lang="en-US" dirty="0"/>
          </a:p>
        </p:txBody>
      </p:sp>
      <p:pic>
        <p:nvPicPr>
          <p:cNvPr id="6" name="Picture 5" descr="A screenshot of a computer&#10;&#10;Description automatically generated">
            <a:extLst>
              <a:ext uri="{FF2B5EF4-FFF2-40B4-BE49-F238E27FC236}">
                <a16:creationId xmlns:a16="http://schemas.microsoft.com/office/drawing/2014/main" id="{763C1E3A-8E66-5C33-547F-AC99B5624C9E}"/>
              </a:ext>
            </a:extLst>
          </p:cNvPr>
          <p:cNvPicPr>
            <a:picLocks noChangeAspect="1"/>
          </p:cNvPicPr>
          <p:nvPr/>
        </p:nvPicPr>
        <p:blipFill>
          <a:blip r:embed="rId3"/>
          <a:stretch>
            <a:fillRect/>
          </a:stretch>
        </p:blipFill>
        <p:spPr>
          <a:xfrm>
            <a:off x="7543800" y="2454631"/>
            <a:ext cx="4648200" cy="3842994"/>
          </a:xfrm>
          <a:prstGeom prst="rect">
            <a:avLst/>
          </a:prstGeom>
        </p:spPr>
      </p:pic>
      <p:sp>
        <p:nvSpPr>
          <p:cNvPr id="7" name="TextBox 6">
            <a:extLst>
              <a:ext uri="{FF2B5EF4-FFF2-40B4-BE49-F238E27FC236}">
                <a16:creationId xmlns:a16="http://schemas.microsoft.com/office/drawing/2014/main" id="{541556FB-8F72-2221-D94D-013B7EAAF971}"/>
              </a:ext>
            </a:extLst>
          </p:cNvPr>
          <p:cNvSpPr txBox="1"/>
          <p:nvPr/>
        </p:nvSpPr>
        <p:spPr>
          <a:xfrm>
            <a:off x="266702" y="963386"/>
            <a:ext cx="7421478" cy="6463308"/>
          </a:xfrm>
          <a:prstGeom prst="rect">
            <a:avLst/>
          </a:prstGeom>
          <a:noFill/>
        </p:spPr>
        <p:txBody>
          <a:bodyPr wrap="square" rtlCol="0">
            <a:spAutoFit/>
          </a:bodyPr>
          <a:lstStyle/>
          <a:p>
            <a:pPr algn="l"/>
            <a:r>
              <a:rPr lang="en-US" b="0" i="0" dirty="0">
                <a:effectLst/>
                <a:latin typeface="Times New Roman" panose="02020603050405020304" pitchFamily="18" charset="0"/>
                <a:cs typeface="Times New Roman" panose="02020603050405020304" pitchFamily="18" charset="0"/>
              </a:rPr>
              <a:t>Key Performance Metrics: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Test Accuracy: 0.9941944847605225 (excellent performance on unseen data)</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Train Accuracy: 1.0 (perfect performance on training data)</a:t>
            </a: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Classification Report:</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Precision: 1.00 for both classes (high ability to identify true positives without false positives)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Recall: 0.99 for both classes (high ability to identify all true positives)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F1-score: 0.99 for both classes (harmonic mean of precision and recall, indicating balanced performance)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Support: 286 and 403 for the two classes (number of samples in each class)</a:t>
            </a: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Overall Accuracy:</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Accuracy: 0.99 (overall ability to correctly classify samples)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Macro Average: 0.99 (average of precision, recall, and F1-score across classes)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Weighted Average: 0.99 (weighted average of precision, recall, and F1-score, accounting for class imbalance)</a:t>
            </a: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Error:</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Error: 0.07619393177594594 (proportion of misclassified samples)</a:t>
            </a:r>
          </a:p>
          <a:p>
            <a:pPr algn="l"/>
            <a:endParaRPr lang="en-US" b="0" i="0" dirty="0">
              <a:effectLst/>
              <a:latin typeface="Google Sans"/>
            </a:endParaRPr>
          </a:p>
          <a:p>
            <a:pPr algn="l">
              <a:buFont typeface="Arial" panose="020B0604020202020204" pitchFamily="34" charset="0"/>
              <a:buChar char="•"/>
            </a:pPr>
            <a:endParaRPr lang="en-US" dirty="0">
              <a:latin typeface="Google Sans"/>
            </a:endParaRPr>
          </a:p>
        </p:txBody>
      </p:sp>
    </p:spTree>
    <p:extLst>
      <p:ext uri="{BB962C8B-B14F-4D97-AF65-F5344CB8AC3E}">
        <p14:creationId xmlns:p14="http://schemas.microsoft.com/office/powerpoint/2010/main" val="1210529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6A3B5-8F68-1391-5072-C7A33FB812D7}"/>
              </a:ext>
            </a:extLst>
          </p:cNvPr>
          <p:cNvSpPr>
            <a:spLocks noGrp="1"/>
          </p:cNvSpPr>
          <p:nvPr>
            <p:ph type="title"/>
          </p:nvPr>
        </p:nvSpPr>
        <p:spPr>
          <a:xfrm>
            <a:off x="336884" y="136525"/>
            <a:ext cx="11277600" cy="1325563"/>
          </a:xfrm>
        </p:spPr>
        <p:txBody>
          <a:bodyPr>
            <a:normAutofit/>
          </a:bodyPr>
          <a:lstStyle/>
          <a:p>
            <a:r>
              <a:rPr lang="en-IN" dirty="0">
                <a:solidFill>
                  <a:srgbClr val="C00000"/>
                </a:solidFill>
                <a:latin typeface="Times New Roman" panose="02020603050405020304" pitchFamily="18" charset="0"/>
                <a:cs typeface="Times New Roman" panose="02020603050405020304" pitchFamily="18" charset="0"/>
              </a:rPr>
              <a:t>MODEL DEPLOYMENT</a:t>
            </a:r>
          </a:p>
        </p:txBody>
      </p:sp>
      <p:sp>
        <p:nvSpPr>
          <p:cNvPr id="4" name="Slide Number Placeholder 3">
            <a:extLst>
              <a:ext uri="{FF2B5EF4-FFF2-40B4-BE49-F238E27FC236}">
                <a16:creationId xmlns:a16="http://schemas.microsoft.com/office/drawing/2014/main" id="{B1044308-BA1D-5DDF-15C5-64F9018F4CA9}"/>
              </a:ext>
            </a:extLst>
          </p:cNvPr>
          <p:cNvSpPr>
            <a:spLocks noGrp="1"/>
          </p:cNvSpPr>
          <p:nvPr>
            <p:ph type="sldNum" sz="quarter" idx="12"/>
          </p:nvPr>
        </p:nvSpPr>
        <p:spPr/>
        <p:txBody>
          <a:bodyPr/>
          <a:lstStyle/>
          <a:p>
            <a:fld id="{294A09A9-5501-47C1-A89A-A340965A2BE2}" type="slidenum">
              <a:rPr lang="en-US" smtClean="0"/>
              <a:t>22</a:t>
            </a:fld>
            <a:endParaRPr lang="en-US" dirty="0"/>
          </a:p>
        </p:txBody>
      </p:sp>
      <p:pic>
        <p:nvPicPr>
          <p:cNvPr id="14" name="Picture 13">
            <a:extLst>
              <a:ext uri="{FF2B5EF4-FFF2-40B4-BE49-F238E27FC236}">
                <a16:creationId xmlns:a16="http://schemas.microsoft.com/office/drawing/2014/main" id="{005B5B62-FBEA-EEA0-58B4-33E605C1578B}"/>
              </a:ext>
            </a:extLst>
          </p:cNvPr>
          <p:cNvPicPr>
            <a:picLocks noChangeAspect="1"/>
          </p:cNvPicPr>
          <p:nvPr/>
        </p:nvPicPr>
        <p:blipFill>
          <a:blip r:embed="rId2"/>
          <a:stretch>
            <a:fillRect/>
          </a:stretch>
        </p:blipFill>
        <p:spPr>
          <a:xfrm>
            <a:off x="6096000" y="136525"/>
            <a:ext cx="6096000" cy="2490536"/>
          </a:xfrm>
          <a:prstGeom prst="rect">
            <a:avLst/>
          </a:prstGeom>
        </p:spPr>
      </p:pic>
      <p:pic>
        <p:nvPicPr>
          <p:cNvPr id="16" name="Picture 15">
            <a:extLst>
              <a:ext uri="{FF2B5EF4-FFF2-40B4-BE49-F238E27FC236}">
                <a16:creationId xmlns:a16="http://schemas.microsoft.com/office/drawing/2014/main" id="{7435C83E-4ACC-7A08-83F0-089EC32F345A}"/>
              </a:ext>
            </a:extLst>
          </p:cNvPr>
          <p:cNvPicPr>
            <a:picLocks noChangeAspect="1"/>
          </p:cNvPicPr>
          <p:nvPr/>
        </p:nvPicPr>
        <p:blipFill>
          <a:blip r:embed="rId3"/>
          <a:stretch>
            <a:fillRect/>
          </a:stretch>
        </p:blipFill>
        <p:spPr>
          <a:xfrm>
            <a:off x="6096000" y="2520662"/>
            <a:ext cx="6096000" cy="1998703"/>
          </a:xfrm>
          <a:prstGeom prst="rect">
            <a:avLst/>
          </a:prstGeom>
        </p:spPr>
      </p:pic>
      <p:pic>
        <p:nvPicPr>
          <p:cNvPr id="20" name="Picture 19">
            <a:extLst>
              <a:ext uri="{FF2B5EF4-FFF2-40B4-BE49-F238E27FC236}">
                <a16:creationId xmlns:a16="http://schemas.microsoft.com/office/drawing/2014/main" id="{3472E867-41A8-ABA6-61B1-2B1582481D31}"/>
              </a:ext>
            </a:extLst>
          </p:cNvPr>
          <p:cNvPicPr>
            <a:picLocks noChangeAspect="1"/>
          </p:cNvPicPr>
          <p:nvPr/>
        </p:nvPicPr>
        <p:blipFill>
          <a:blip r:embed="rId4"/>
          <a:stretch>
            <a:fillRect/>
          </a:stretch>
        </p:blipFill>
        <p:spPr>
          <a:xfrm>
            <a:off x="6096000" y="4519365"/>
            <a:ext cx="6096000" cy="2338635"/>
          </a:xfrm>
          <a:prstGeom prst="rect">
            <a:avLst/>
          </a:prstGeom>
        </p:spPr>
      </p:pic>
      <p:pic>
        <p:nvPicPr>
          <p:cNvPr id="22" name="Picture 21">
            <a:extLst>
              <a:ext uri="{FF2B5EF4-FFF2-40B4-BE49-F238E27FC236}">
                <a16:creationId xmlns:a16="http://schemas.microsoft.com/office/drawing/2014/main" id="{9ED81B07-5994-E591-DC99-1ECB6D55B8B8}"/>
              </a:ext>
            </a:extLst>
          </p:cNvPr>
          <p:cNvPicPr>
            <a:picLocks noChangeAspect="1"/>
          </p:cNvPicPr>
          <p:nvPr/>
        </p:nvPicPr>
        <p:blipFill>
          <a:blip r:embed="rId5"/>
          <a:stretch>
            <a:fillRect/>
          </a:stretch>
        </p:blipFill>
        <p:spPr>
          <a:xfrm>
            <a:off x="447052" y="4543368"/>
            <a:ext cx="5095053" cy="2127725"/>
          </a:xfrm>
          <a:prstGeom prst="rect">
            <a:avLst/>
          </a:prstGeom>
        </p:spPr>
      </p:pic>
      <p:sp>
        <p:nvSpPr>
          <p:cNvPr id="25" name="TextBox 24">
            <a:extLst>
              <a:ext uri="{FF2B5EF4-FFF2-40B4-BE49-F238E27FC236}">
                <a16:creationId xmlns:a16="http://schemas.microsoft.com/office/drawing/2014/main" id="{8F987EB9-E7A6-93A4-C397-B016F6A587AB}"/>
              </a:ext>
            </a:extLst>
          </p:cNvPr>
          <p:cNvSpPr txBox="1"/>
          <p:nvPr/>
        </p:nvSpPr>
        <p:spPr>
          <a:xfrm>
            <a:off x="336884" y="1371866"/>
            <a:ext cx="5335685" cy="2862322"/>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deployment of our model has been successfully executed using Stream lit. Given that the k-nearest neighbors (KNN) model demonstrated impressive accuracy during the development phase, we have opted to leverage the KNN model for deployment. This decision aligns with our commitment to deploying a robust and high-performing solution in real-world scenarios</a:t>
            </a: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720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C724-B45D-DECC-7579-2265DC53F54D}"/>
              </a:ext>
            </a:extLst>
          </p:cNvPr>
          <p:cNvSpPr>
            <a:spLocks noGrp="1"/>
          </p:cNvSpPr>
          <p:nvPr>
            <p:ph type="title"/>
          </p:nvPr>
        </p:nvSpPr>
        <p:spPr/>
        <p:txBody>
          <a:bodyPr/>
          <a:lstStyle/>
          <a:p>
            <a:r>
              <a:rPr lang="en-IN" dirty="0">
                <a:solidFill>
                  <a:srgbClr val="C00000"/>
                </a:solidFill>
              </a:rPr>
              <a:t>CONCLUSION</a:t>
            </a:r>
          </a:p>
        </p:txBody>
      </p:sp>
      <p:sp>
        <p:nvSpPr>
          <p:cNvPr id="6" name="TextBox 5">
            <a:extLst>
              <a:ext uri="{FF2B5EF4-FFF2-40B4-BE49-F238E27FC236}">
                <a16:creationId xmlns:a16="http://schemas.microsoft.com/office/drawing/2014/main" id="{54512B20-C5D5-06F5-F1CD-EA748412D7F7}"/>
              </a:ext>
            </a:extLst>
          </p:cNvPr>
          <p:cNvSpPr txBox="1"/>
          <p:nvPr/>
        </p:nvSpPr>
        <p:spPr>
          <a:xfrm rot="10800000" flipH="1" flipV="1">
            <a:off x="457200" y="1491986"/>
            <a:ext cx="10526617" cy="4801314"/>
          </a:xfrm>
          <a:prstGeom prst="rect">
            <a:avLst/>
          </a:prstGeom>
          <a:noFill/>
        </p:spPr>
        <p:txBody>
          <a:bodyPr wrap="square" rtlCol="0">
            <a:spAutoFit/>
          </a:bodyPr>
          <a:lstStyle/>
          <a:p>
            <a:pPr marL="285750" indent="-28575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churn prediction model developed in this project can be instrumental in helping No-Churn Telecom proactively retain customers and improve customer satisfaction.</a:t>
            </a:r>
          </a:p>
          <a:p>
            <a:pPr marL="285750" indent="-28575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By identifying customers at risk of churn, targeted retention campaigns can be designed, and personalized offers can be provided to mitigate customer churn.</a:t>
            </a:r>
          </a:p>
          <a:p>
            <a:pPr marL="285750" indent="-28575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can lead to increased customer loyalty, reduced churn rate, and improved business profitability.</a:t>
            </a:r>
          </a:p>
          <a:p>
            <a:pPr algn="l"/>
            <a:r>
              <a:rPr lang="en-US" sz="2400" b="0" i="0" dirty="0">
                <a:effectLst/>
                <a:latin typeface="Times New Roman" panose="02020603050405020304" pitchFamily="18" charset="0"/>
                <a:cs typeface="Times New Roman" panose="02020603050405020304" pitchFamily="18" charset="0"/>
              </a:rPr>
              <a:t>    Throughout the project, we followed best practices in data science, including data preprocessing, feature engineering, model selection, and performance evaluation. The project highlighted the importance of understanding business objectives, feature engineering, and model selection for solving real-world problems. It also showcased the effectiveness of K Nearest  Neighbors in churn prediction tasks</a:t>
            </a:r>
          </a:p>
          <a:p>
            <a:endParaRPr lang="en-IN" dirty="0"/>
          </a:p>
        </p:txBody>
      </p:sp>
    </p:spTree>
    <p:extLst>
      <p:ext uri="{BB962C8B-B14F-4D97-AF65-F5344CB8AC3E}">
        <p14:creationId xmlns:p14="http://schemas.microsoft.com/office/powerpoint/2010/main" val="1040860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02A013C-58D4-443C-8EA6-4B648A14ED4C}"/>
              </a:ext>
            </a:extLst>
          </p:cNvPr>
          <p:cNvSpPr>
            <a:spLocks noGrp="1"/>
          </p:cNvSpPr>
          <p:nvPr>
            <p:ph type="sldNum" sz="quarter" idx="12"/>
          </p:nvPr>
        </p:nvSpPr>
        <p:spPr/>
        <p:txBody>
          <a:bodyPr/>
          <a:lstStyle/>
          <a:p>
            <a:fld id="{294A09A9-5501-47C1-A89A-A340965A2BE2}" type="slidenum">
              <a:rPr lang="en-US" smtClean="0"/>
              <a:pPr/>
              <a:t>24</a:t>
            </a:fld>
            <a:endParaRPr lang="en-US" dirty="0"/>
          </a:p>
        </p:txBody>
      </p:sp>
      <p:pic>
        <p:nvPicPr>
          <p:cNvPr id="12" name="Picture 11">
            <a:extLst>
              <a:ext uri="{FF2B5EF4-FFF2-40B4-BE49-F238E27FC236}">
                <a16:creationId xmlns:a16="http://schemas.microsoft.com/office/drawing/2014/main" id="{BDD0900B-F173-8088-9826-0C3EB2E08AE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0368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792470" y="1354267"/>
            <a:ext cx="4584017" cy="1011944"/>
          </a:xfrm>
        </p:spPr>
        <p:txBody>
          <a:bodyPr/>
          <a:lstStyle/>
          <a:p>
            <a:r>
              <a:rPr lang="en-US" dirty="0">
                <a:solidFill>
                  <a:srgbClr val="C0000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6608500" y="2140637"/>
            <a:ext cx="5422217" cy="3803130"/>
          </a:xfrm>
        </p:spPr>
        <p:txBody>
          <a:bodyPr vert="horz" lIns="91440" tIns="45720" rIns="91440" bIns="45720" rtlCol="0" anchor="t">
            <a:normAutofit fontScale="25000" lnSpcReduction="20000"/>
          </a:bodyPr>
          <a:lstStyle/>
          <a:p>
            <a:br>
              <a:rPr lang="en-US" dirty="0"/>
            </a:br>
            <a:r>
              <a:rPr lang="en-US" sz="8000" i="0" dirty="0">
                <a:solidFill>
                  <a:srgbClr val="000000"/>
                </a:solidFill>
                <a:effectLst/>
                <a:latin typeface="Times New Roman" panose="02020603050405020304" pitchFamily="18" charset="0"/>
                <a:cs typeface="Times New Roman" panose="02020603050405020304" pitchFamily="18" charset="0"/>
              </a:rPr>
              <a:t>Churn prediction is a prominent Big Data application in business, specifically for telecom companies. Its objective is to identify customers who are likely to cancel their subscription services. Churn is a significant concern for telecom providers due to the higher cost associated with acquiring new customers compared to retaining existing ones. The emphasis is on proactively detecting and addressing factors that could lead customers to leave, optimizing strategies to retain them.</a:t>
            </a:r>
            <a:endParaRPr lang="en-US" sz="8000" dirty="0">
              <a:solidFill>
                <a:srgbClr val="000000"/>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D25442E0-152B-4ACA-99D7-D70468E59E8D}"/>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3</a:t>
            </a:fld>
            <a:endParaRPr lang="en-US" dirty="0"/>
          </a:p>
        </p:txBody>
      </p:sp>
      <p:sp>
        <p:nvSpPr>
          <p:cNvPr id="8" name="Rectangle 7">
            <a:extLst>
              <a:ext uri="{FF2B5EF4-FFF2-40B4-BE49-F238E27FC236}">
                <a16:creationId xmlns:a16="http://schemas.microsoft.com/office/drawing/2014/main" id="{5AB1630D-CC24-443B-B8F7-86EFA657EE01}"/>
              </a:ext>
              <a:ext uri="{C183D7F6-B498-43B3-948B-1728B52AA6E4}">
                <adec:decorative xmlns:adec="http://schemas.microsoft.com/office/drawing/2017/decorative" val="1"/>
              </a:ext>
            </a:extLst>
          </p:cNvPr>
          <p:cNvSpPr/>
          <p:nvPr/>
        </p:nvSpPr>
        <p:spPr>
          <a:xfrm>
            <a:off x="5376740" y="1933074"/>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Placeholder 20">
            <a:extLst>
              <a:ext uri="{FF2B5EF4-FFF2-40B4-BE49-F238E27FC236}">
                <a16:creationId xmlns:a16="http://schemas.microsoft.com/office/drawing/2014/main" id="{AC64E7AF-AE57-8767-763C-53F441DC1A04}"/>
              </a:ext>
            </a:extLst>
          </p:cNvPr>
          <p:cNvPicPr preferRelativeResize="0">
            <a:picLocks noGrp="1" noChangeAspect="1"/>
          </p:cNvPicPr>
          <p:nvPr>
            <p:ph type="pic" sz="quarter" idx="15"/>
          </p:nvPr>
        </p:nvPicPr>
        <p:blipFill rotWithShape="1">
          <a:blip r:embed="rId2"/>
          <a:srcRect l="24456" t="763" r="23728" b="763"/>
          <a:stretch/>
        </p:blipFill>
        <p:spPr>
          <a:xfrm>
            <a:off x="457200" y="1143000"/>
            <a:ext cx="5652000" cy="4644000"/>
          </a:xfrm>
        </p:spPr>
      </p:pic>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CB3E39-422E-4D7D-8E74-35066111423B}"/>
              </a:ext>
            </a:extLst>
          </p:cNvPr>
          <p:cNvSpPr>
            <a:spLocks noGrp="1"/>
          </p:cNvSpPr>
          <p:nvPr>
            <p:ph type="title"/>
          </p:nvPr>
        </p:nvSpPr>
        <p:spPr>
          <a:xfrm>
            <a:off x="457200" y="564663"/>
            <a:ext cx="11277600" cy="1325563"/>
          </a:xfrm>
        </p:spPr>
        <p:txBody>
          <a:bodyPr/>
          <a:lstStyle/>
          <a:p>
            <a:r>
              <a:rPr lang="en-US" b="1" dirty="0">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PROBLEM STATEMENT</a:t>
            </a:r>
          </a:p>
        </p:txBody>
      </p:sp>
      <p:sp>
        <p:nvSpPr>
          <p:cNvPr id="5" name="Slide Number Placeholder 4">
            <a:extLst>
              <a:ext uri="{FF2B5EF4-FFF2-40B4-BE49-F238E27FC236}">
                <a16:creationId xmlns:a16="http://schemas.microsoft.com/office/drawing/2014/main" id="{73663BA4-91BA-4643-99B0-739956FDCA5B}"/>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
        <p:nvSpPr>
          <p:cNvPr id="7" name="TextBox 6">
            <a:extLst>
              <a:ext uri="{FF2B5EF4-FFF2-40B4-BE49-F238E27FC236}">
                <a16:creationId xmlns:a16="http://schemas.microsoft.com/office/drawing/2014/main" id="{ED09D6A6-E73E-FF76-2D3F-50F67A4C03BE}"/>
              </a:ext>
            </a:extLst>
          </p:cNvPr>
          <p:cNvSpPr txBox="1"/>
          <p:nvPr/>
        </p:nvSpPr>
        <p:spPr>
          <a:xfrm>
            <a:off x="593766" y="1983179"/>
            <a:ext cx="10760034" cy="2954655"/>
          </a:xfrm>
          <a:prstGeom prst="rect">
            <a:avLst/>
          </a:prstGeom>
          <a:noFill/>
        </p:spPr>
        <p:txBody>
          <a:bodyPr wrap="square" rtlCol="0">
            <a:spAutoFit/>
          </a:bodyPr>
          <a:lstStyle/>
          <a:p>
            <a:br>
              <a:rPr lang="en-US" dirty="0"/>
            </a:br>
            <a:r>
              <a:rPr lang="en-US" sz="2400" b="0" i="0" dirty="0">
                <a:effectLst/>
                <a:latin typeface="Times New Roman" panose="02020603050405020304" pitchFamily="18" charset="0"/>
                <a:cs typeface="Times New Roman" panose="02020603050405020304" pitchFamily="18" charset="0"/>
              </a:rPr>
              <a:t>Customer churn poses a significant challenge for telecommunications companies, often experiencing annual churn rates exceeding 10%. In response, these companies actively devise strategies to retain as many clients as possible. This scenario is framed as a classification project, as the predictive variable is binary—indicating whether a customer will churn or remain loyal. The primary objective is to model the probability of churn based on various customer features, utilizing classification algorithms to predict and mitigate potential customer loss in the telecommunications industry.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801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EF2D-1AAA-78DC-DC3B-26CA40070BA1}"/>
              </a:ext>
            </a:extLst>
          </p:cNvPr>
          <p:cNvSpPr>
            <a:spLocks noGrp="1"/>
          </p:cNvSpPr>
          <p:nvPr>
            <p:ph type="title"/>
          </p:nvPr>
        </p:nvSpPr>
        <p:spPr/>
        <p:txBody>
          <a:bodyPr/>
          <a:lstStyle/>
          <a:p>
            <a:r>
              <a:rPr lang="en-US" dirty="0"/>
              <a:t>  </a:t>
            </a:r>
            <a:r>
              <a:rPr lang="en-US" dirty="0">
                <a:solidFill>
                  <a:srgbClr val="C00000"/>
                </a:solidFill>
                <a:latin typeface="Times New Roman" panose="02020603050405020304" pitchFamily="18" charset="0"/>
                <a:cs typeface="Times New Roman" panose="02020603050405020304" pitchFamily="18" charset="0"/>
              </a:rPr>
              <a:t>DATASET DESCRIPTION</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275975F-8D7A-2B32-682A-AA6DBA95DF46}"/>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5" name="TextBox 4">
            <a:extLst>
              <a:ext uri="{FF2B5EF4-FFF2-40B4-BE49-F238E27FC236}">
                <a16:creationId xmlns:a16="http://schemas.microsoft.com/office/drawing/2014/main" id="{0632A9AE-5862-5106-1FFA-382ABB1F8DCD}"/>
              </a:ext>
            </a:extLst>
          </p:cNvPr>
          <p:cNvSpPr txBox="1"/>
          <p:nvPr/>
        </p:nvSpPr>
        <p:spPr>
          <a:xfrm>
            <a:off x="709863" y="1706563"/>
            <a:ext cx="10467474" cy="4062651"/>
          </a:xfrm>
          <a:prstGeom prst="rect">
            <a:avLst/>
          </a:prstGeom>
          <a:noFill/>
        </p:spPr>
        <p:txBody>
          <a:bodyPr wrap="square" rtlCol="0">
            <a:spAutoFit/>
          </a:bodyPr>
          <a:lstStyle/>
          <a:p>
            <a:pPr marL="342900" indent="-342900" algn="l">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The source dataset is in CSV format, facilitating ease of handling and analysis.</a:t>
            </a:r>
          </a:p>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dataset comprises 5000 rows and 21 columns, providing a substantial    amount of data for analysis.</a:t>
            </a:r>
          </a:p>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"Nan" values are present in the input dataset, indicating missing or undefined       values that need to be addressed during data preprocessing.</a:t>
            </a:r>
          </a:p>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variable "Churn" serves as the key indicator, denoting whether a specific customer has churned or remained with the service.</a:t>
            </a:r>
          </a:p>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Other independent features in the dataset provide information about the customer's location and details regarding the services they have utilized, offering a comprehensive set of variables for analysis and modeling.</a:t>
            </a:r>
          </a:p>
          <a:p>
            <a:endParaRPr lang="en-IN" dirty="0"/>
          </a:p>
        </p:txBody>
      </p:sp>
    </p:spTree>
    <p:extLst>
      <p:ext uri="{BB962C8B-B14F-4D97-AF65-F5344CB8AC3E}">
        <p14:creationId xmlns:p14="http://schemas.microsoft.com/office/powerpoint/2010/main" val="3152280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9F46-F521-74D8-6EAC-11FCD5C7E929}"/>
              </a:ext>
            </a:extLst>
          </p:cNvPr>
          <p:cNvSpPr>
            <a:spLocks noGrp="1"/>
          </p:cNvSpPr>
          <p:nvPr>
            <p:ph type="title"/>
          </p:nvPr>
        </p:nvSpPr>
        <p:spPr>
          <a:xfrm>
            <a:off x="678455" y="136525"/>
            <a:ext cx="5422217" cy="1325563"/>
          </a:xfrm>
        </p:spPr>
        <p:txBody>
          <a:bodyPr/>
          <a:lstStyle/>
          <a:p>
            <a:r>
              <a:rPr lang="en-IN" dirty="0">
                <a:solidFill>
                  <a:srgbClr val="C00000"/>
                </a:solidFill>
              </a:rPr>
              <a:t>LIBRARIES</a:t>
            </a:r>
          </a:p>
        </p:txBody>
      </p:sp>
      <p:sp>
        <p:nvSpPr>
          <p:cNvPr id="4" name="Text Placeholder 3">
            <a:extLst>
              <a:ext uri="{FF2B5EF4-FFF2-40B4-BE49-F238E27FC236}">
                <a16:creationId xmlns:a16="http://schemas.microsoft.com/office/drawing/2014/main" id="{B43D8511-EF85-513C-BA40-016E287A35F1}"/>
              </a:ext>
            </a:extLst>
          </p:cNvPr>
          <p:cNvSpPr>
            <a:spLocks noGrp="1"/>
          </p:cNvSpPr>
          <p:nvPr>
            <p:ph type="body" sz="quarter" idx="13"/>
          </p:nvPr>
        </p:nvSpPr>
        <p:spPr>
          <a:xfrm>
            <a:off x="838200" y="1625389"/>
            <a:ext cx="2743200" cy="4913523"/>
          </a:xfrm>
        </p:spPr>
        <p:txBody>
          <a:bodyPr>
            <a:normAutofit/>
          </a:bodyPr>
          <a:lstStyle/>
          <a:p>
            <a:pPr marL="457200" indent="-4572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Pandas</a:t>
            </a:r>
          </a:p>
          <a:p>
            <a:pPr marL="457200" indent="-4572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NumPy</a:t>
            </a:r>
          </a:p>
          <a:p>
            <a:pPr marL="457200" indent="-4572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Matplot</a:t>
            </a:r>
          </a:p>
          <a:p>
            <a:pPr marL="457200" indent="-4572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Seaborn</a:t>
            </a:r>
          </a:p>
          <a:p>
            <a:pPr marL="457200" indent="-4572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Ppscore</a:t>
            </a:r>
          </a:p>
          <a:p>
            <a:pPr marL="457200" indent="-4572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Sklearn</a:t>
            </a:r>
          </a:p>
          <a:p>
            <a:pPr marL="457200" indent="-4572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Xgboost</a:t>
            </a:r>
          </a:p>
          <a:p>
            <a:pPr marL="457200" indent="-4572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Keras</a:t>
            </a:r>
          </a:p>
          <a:p>
            <a:pPr marL="457200" indent="-4572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Scikeras</a:t>
            </a:r>
          </a:p>
          <a:p>
            <a:pPr marL="457200" indent="-4572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Streamlit</a:t>
            </a:r>
          </a:p>
          <a:p>
            <a:pPr marL="457200" indent="-4572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PIL</a:t>
            </a:r>
          </a:p>
          <a:p>
            <a:endParaRPr lang="en-IN" dirty="0"/>
          </a:p>
        </p:txBody>
      </p:sp>
      <p:sp>
        <p:nvSpPr>
          <p:cNvPr id="5" name="Footer Placeholder 4">
            <a:extLst>
              <a:ext uri="{FF2B5EF4-FFF2-40B4-BE49-F238E27FC236}">
                <a16:creationId xmlns:a16="http://schemas.microsoft.com/office/drawing/2014/main" id="{6B7428C2-DC2B-E55C-8034-55C5FE4EFBD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C92C6AF-271D-12BB-EF31-62ABF79D1454}"/>
              </a:ext>
            </a:extLst>
          </p:cNvPr>
          <p:cNvSpPr>
            <a:spLocks noGrp="1"/>
          </p:cNvSpPr>
          <p:nvPr>
            <p:ph type="sldNum" sz="quarter" idx="12"/>
          </p:nvPr>
        </p:nvSpPr>
        <p:spPr/>
        <p:txBody>
          <a:bodyPr/>
          <a:lstStyle/>
          <a:p>
            <a:fld id="{294A09A9-5501-47C1-A89A-A340965A2BE2}" type="slidenum">
              <a:rPr lang="en-US" smtClean="0"/>
              <a:t>6</a:t>
            </a:fld>
            <a:endParaRPr lang="en-US" dirty="0"/>
          </a:p>
        </p:txBody>
      </p:sp>
      <p:pic>
        <p:nvPicPr>
          <p:cNvPr id="12" name="Picture 11">
            <a:extLst>
              <a:ext uri="{FF2B5EF4-FFF2-40B4-BE49-F238E27FC236}">
                <a16:creationId xmlns:a16="http://schemas.microsoft.com/office/drawing/2014/main" id="{059C3385-DE8B-B170-91BB-CC8FA65FC510}"/>
              </a:ext>
            </a:extLst>
          </p:cNvPr>
          <p:cNvPicPr>
            <a:picLocks noChangeAspect="1"/>
          </p:cNvPicPr>
          <p:nvPr/>
        </p:nvPicPr>
        <p:blipFill>
          <a:blip r:embed="rId2"/>
          <a:stretch>
            <a:fillRect/>
          </a:stretch>
        </p:blipFill>
        <p:spPr>
          <a:xfrm>
            <a:off x="3581401" y="1625389"/>
            <a:ext cx="8610599" cy="4913523"/>
          </a:xfrm>
          <a:prstGeom prst="rect">
            <a:avLst/>
          </a:prstGeom>
        </p:spPr>
      </p:pic>
    </p:spTree>
    <p:extLst>
      <p:ext uri="{BB962C8B-B14F-4D97-AF65-F5344CB8AC3E}">
        <p14:creationId xmlns:p14="http://schemas.microsoft.com/office/powerpoint/2010/main" val="2184198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60DF-50C3-59F8-8E3D-DE00F0143327}"/>
              </a:ext>
            </a:extLst>
          </p:cNvPr>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  EXPLORATORY DATA ANALYSIS</a:t>
            </a:r>
          </a:p>
        </p:txBody>
      </p:sp>
      <p:sp>
        <p:nvSpPr>
          <p:cNvPr id="5" name="TextBox 4">
            <a:extLst>
              <a:ext uri="{FF2B5EF4-FFF2-40B4-BE49-F238E27FC236}">
                <a16:creationId xmlns:a16="http://schemas.microsoft.com/office/drawing/2014/main" id="{60ECACFD-FF42-FC0A-22A7-5998548407A3}"/>
              </a:ext>
            </a:extLst>
          </p:cNvPr>
          <p:cNvSpPr txBox="1"/>
          <p:nvPr/>
        </p:nvSpPr>
        <p:spPr>
          <a:xfrm>
            <a:off x="589547" y="1612232"/>
            <a:ext cx="10764253" cy="3693319"/>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Employing Seaborn and Matplotlib libraries to create informative visualizations that enhance the understanding of the dataset.</a:t>
            </a:r>
          </a:p>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EDA is an analytical approach aimed at comprehensively examining datasets and summarizing their key characteristics. This process often involves the use of visual methods to uncover patterns, trends, and insights within the data.</a:t>
            </a:r>
          </a:p>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While a statistical model may be employed, EDA is primarily focused on extracting meaningful information from data without formal modeling or hypothesis testing. The emphasis is on gaining insights and understanding the inherent patterns in the data beyond the constraints of formal statistical approaches.</a:t>
            </a:r>
          </a:p>
          <a:p>
            <a:endParaRPr lang="en-IN" dirty="0"/>
          </a:p>
        </p:txBody>
      </p:sp>
    </p:spTree>
    <p:extLst>
      <p:ext uri="{BB962C8B-B14F-4D97-AF65-F5344CB8AC3E}">
        <p14:creationId xmlns:p14="http://schemas.microsoft.com/office/powerpoint/2010/main" val="2971179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CF35886-8CF6-942B-6BFB-C8ABA0FDE20B}"/>
              </a:ext>
            </a:extLst>
          </p:cNvPr>
          <p:cNvPicPr>
            <a:picLocks noGrp="1" noChangeAspect="1"/>
          </p:cNvPicPr>
          <p:nvPr>
            <p:ph idx="1"/>
          </p:nvPr>
        </p:nvPicPr>
        <p:blipFill>
          <a:blip r:embed="rId2"/>
          <a:stretch>
            <a:fillRect/>
          </a:stretch>
        </p:blipFill>
        <p:spPr>
          <a:xfrm>
            <a:off x="475672" y="1518227"/>
            <a:ext cx="8876316" cy="1235989"/>
          </a:xfrm>
        </p:spPr>
      </p:pic>
      <p:sp>
        <p:nvSpPr>
          <p:cNvPr id="8" name="TextBox 7">
            <a:extLst>
              <a:ext uri="{FF2B5EF4-FFF2-40B4-BE49-F238E27FC236}">
                <a16:creationId xmlns:a16="http://schemas.microsoft.com/office/drawing/2014/main" id="{6B38AE58-B7B2-7C5E-D0A8-EAE20919DE9A}"/>
              </a:ext>
            </a:extLst>
          </p:cNvPr>
          <p:cNvSpPr txBox="1"/>
          <p:nvPr/>
        </p:nvSpPr>
        <p:spPr>
          <a:xfrm>
            <a:off x="83127" y="933988"/>
            <a:ext cx="9043792" cy="738664"/>
          </a:xfrm>
          <a:prstGeom prst="rect">
            <a:avLst/>
          </a:prstGeom>
          <a:noFill/>
        </p:spPr>
        <p:txBody>
          <a:bodyPr wrap="square" rtlCol="0">
            <a:spAutoFit/>
          </a:bodyPr>
          <a:lstStyle/>
          <a:p>
            <a:pPr marL="342900" indent="-342900">
              <a:buFont typeface="Arial" panose="020B0604020202020204" pitchFamily="34" charset="0"/>
              <a:buChar char="•"/>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have dropped redundant columns (i.e. “Unnamed: 0”).</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17" name="TextBox 16">
            <a:extLst>
              <a:ext uri="{FF2B5EF4-FFF2-40B4-BE49-F238E27FC236}">
                <a16:creationId xmlns:a16="http://schemas.microsoft.com/office/drawing/2014/main" id="{24578264-BF17-DFA8-B950-D771B4025B2C}"/>
              </a:ext>
            </a:extLst>
          </p:cNvPr>
          <p:cNvSpPr txBox="1"/>
          <p:nvPr/>
        </p:nvSpPr>
        <p:spPr>
          <a:xfrm>
            <a:off x="83127" y="3287542"/>
            <a:ext cx="10471759" cy="738664"/>
          </a:xfrm>
          <a:prstGeom prst="rect">
            <a:avLst/>
          </a:prstGeom>
          <a:noFill/>
        </p:spPr>
        <p:txBody>
          <a:bodyPr wrap="square" rtlCol="0">
            <a:spAutoFit/>
          </a:bodyPr>
          <a:lstStyle/>
          <a:p>
            <a:pPr marL="342900" indent="-342900">
              <a:buFont typeface="Arial" panose="020B0604020202020204" pitchFamily="34" charset="0"/>
              <a:buChar char="•"/>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Examined the dataset for any duplicate values.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0" name="Picture 19">
            <a:extLst>
              <a:ext uri="{FF2B5EF4-FFF2-40B4-BE49-F238E27FC236}">
                <a16:creationId xmlns:a16="http://schemas.microsoft.com/office/drawing/2014/main" id="{AE07CC7C-6E90-7D3D-6F94-5B98991F54E9}"/>
              </a:ext>
            </a:extLst>
          </p:cNvPr>
          <p:cNvPicPr>
            <a:picLocks noChangeAspect="1"/>
          </p:cNvPicPr>
          <p:nvPr/>
        </p:nvPicPr>
        <p:blipFill>
          <a:blip r:embed="rId3"/>
          <a:stretch>
            <a:fillRect/>
          </a:stretch>
        </p:blipFill>
        <p:spPr>
          <a:xfrm>
            <a:off x="475672" y="4002796"/>
            <a:ext cx="8876316" cy="1638300"/>
          </a:xfrm>
          <a:prstGeom prst="rect">
            <a:avLst/>
          </a:prstGeom>
        </p:spPr>
      </p:pic>
    </p:spTree>
    <p:extLst>
      <p:ext uri="{BB962C8B-B14F-4D97-AF65-F5344CB8AC3E}">
        <p14:creationId xmlns:p14="http://schemas.microsoft.com/office/powerpoint/2010/main" val="3668311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F4BAD4-8E65-75D8-4839-538246C01E02}"/>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6" name="TextBox 5">
            <a:extLst>
              <a:ext uri="{FF2B5EF4-FFF2-40B4-BE49-F238E27FC236}">
                <a16:creationId xmlns:a16="http://schemas.microsoft.com/office/drawing/2014/main" id="{3D29AFE7-0042-A229-3BF6-F0B92CB0EBE3}"/>
              </a:ext>
            </a:extLst>
          </p:cNvPr>
          <p:cNvSpPr txBox="1"/>
          <p:nvPr/>
        </p:nvSpPr>
        <p:spPr>
          <a:xfrm>
            <a:off x="0" y="136525"/>
            <a:ext cx="10795348" cy="1251240"/>
          </a:xfrm>
          <a:prstGeom prst="rect">
            <a:avLst/>
          </a:prstGeom>
          <a:noFill/>
        </p:spPr>
        <p:txBody>
          <a:bodyPr wrap="square">
            <a:spAutoFit/>
          </a:bodyPr>
          <a:lstStyle/>
          <a:p>
            <a:pPr marL="342900" lvl="0" indent="-342900">
              <a:lnSpc>
                <a:spcPct val="107000"/>
              </a:lnSpc>
              <a:buFont typeface="Arial" panose="020B0604020202020204" pitchFamily="34" charset="0"/>
              <a:buChar char="•"/>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Duplicated the data frame. Replace</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Nan values with zero in a duplicated Data Frame. Calculate the mean of each column in the duplicated Data Frame. Substitute Nan values in the original Data Frame with the respective mean values.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E07EE995-3B6F-F9A2-9997-C22507F66D33}"/>
              </a:ext>
            </a:extLst>
          </p:cNvPr>
          <p:cNvPicPr>
            <a:picLocks noChangeAspect="1"/>
          </p:cNvPicPr>
          <p:nvPr/>
        </p:nvPicPr>
        <p:blipFill>
          <a:blip r:embed="rId2"/>
          <a:stretch>
            <a:fillRect/>
          </a:stretch>
        </p:blipFill>
        <p:spPr>
          <a:xfrm>
            <a:off x="382292" y="1491628"/>
            <a:ext cx="9306653" cy="2535327"/>
          </a:xfrm>
          <a:prstGeom prst="rect">
            <a:avLst/>
          </a:prstGeom>
        </p:spPr>
      </p:pic>
      <p:pic>
        <p:nvPicPr>
          <p:cNvPr id="12" name="Picture 11">
            <a:extLst>
              <a:ext uri="{FF2B5EF4-FFF2-40B4-BE49-F238E27FC236}">
                <a16:creationId xmlns:a16="http://schemas.microsoft.com/office/drawing/2014/main" id="{0C93AD77-372C-42C6-8AC9-AE9C0464B6A8}"/>
              </a:ext>
            </a:extLst>
          </p:cNvPr>
          <p:cNvPicPr>
            <a:picLocks noChangeAspect="1"/>
          </p:cNvPicPr>
          <p:nvPr/>
        </p:nvPicPr>
        <p:blipFill>
          <a:blip r:embed="rId3"/>
          <a:stretch>
            <a:fillRect/>
          </a:stretch>
        </p:blipFill>
        <p:spPr>
          <a:xfrm>
            <a:off x="382292" y="4026955"/>
            <a:ext cx="9377934" cy="2831045"/>
          </a:xfrm>
          <a:prstGeom prst="rect">
            <a:avLst/>
          </a:prstGeom>
        </p:spPr>
      </p:pic>
    </p:spTree>
    <p:extLst>
      <p:ext uri="{BB962C8B-B14F-4D97-AF65-F5344CB8AC3E}">
        <p14:creationId xmlns:p14="http://schemas.microsoft.com/office/powerpoint/2010/main" val="4281168258"/>
      </p:ext>
    </p:extLst>
  </p:cSld>
  <p:clrMapOvr>
    <a:masterClrMapping/>
  </p:clrMapOvr>
</p:sld>
</file>

<file path=ppt/theme/theme1.xml><?xml version="1.0" encoding="utf-8"?>
<a:theme xmlns:a="http://schemas.openxmlformats.org/drawingml/2006/main" name="Office Theme">
  <a:themeElements>
    <a:clrScheme name="Custom 73">
      <a:dk1>
        <a:sysClr val="windowText" lastClr="000000"/>
      </a:dk1>
      <a:lt1>
        <a:sysClr val="window" lastClr="FFFFFF"/>
      </a:lt1>
      <a:dk2>
        <a:srgbClr val="44546A"/>
      </a:dk2>
      <a:lt2>
        <a:srgbClr val="E7E6E6"/>
      </a:lt2>
      <a:accent1>
        <a:srgbClr val="C4EEF2"/>
      </a:accent1>
      <a:accent2>
        <a:srgbClr val="9CD3D9"/>
      </a:accent2>
      <a:accent3>
        <a:srgbClr val="387373"/>
      </a:accent3>
      <a:accent4>
        <a:srgbClr val="022E40"/>
      </a:accent4>
      <a:accent5>
        <a:srgbClr val="F2E4C9"/>
      </a:accent5>
      <a:accent6>
        <a:srgbClr val="FFFFF5"/>
      </a:accent6>
      <a:hlink>
        <a:srgbClr val="0563C1"/>
      </a:hlink>
      <a:folHlink>
        <a:srgbClr val="954F72"/>
      </a:folHlink>
    </a:clrScheme>
    <a:fontScheme name="Custom 114">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1CDCD41-C0EE-49F0-80CC-0DC855F8F0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1D1A41-01F0-4C5C-80FC-D7734A9F3ADC}">
  <ds:schemaRefs>
    <ds:schemaRef ds:uri="http://schemas.microsoft.com/sharepoint/v3/contenttype/forms"/>
  </ds:schemaRefs>
</ds:datastoreItem>
</file>

<file path=customXml/itemProps3.xml><?xml version="1.0" encoding="utf-8"?>
<ds:datastoreItem xmlns:ds="http://schemas.openxmlformats.org/officeDocument/2006/customXml" ds:itemID="{257481B2-61F1-4998-A5FC-37E947E1DE7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TM44613219</Template>
  <TotalTime>0</TotalTime>
  <Words>1460</Words>
  <Application>Microsoft Office PowerPoint</Application>
  <PresentationFormat>Widescreen</PresentationFormat>
  <Paragraphs>139</Paragraphs>
  <Slides>24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Bodoni MT</vt:lpstr>
      <vt:lpstr>Calibri</vt:lpstr>
      <vt:lpstr>Google Sans</vt:lpstr>
      <vt:lpstr>Source Sans Pro Light</vt:lpstr>
      <vt:lpstr>Times New Roman</vt:lpstr>
      <vt:lpstr>Office Theme</vt:lpstr>
      <vt:lpstr>PowerPoint Presentation</vt:lpstr>
      <vt:lpstr>AGENDA</vt:lpstr>
      <vt:lpstr>INTRODUCTION</vt:lpstr>
      <vt:lpstr> PROBLEM STATEMENT</vt:lpstr>
      <vt:lpstr>  DATASET DESCRIPTION</vt:lpstr>
      <vt:lpstr>LIBRARIES</vt:lpstr>
      <vt:lpstr>  EXPLORATORY DATA ANALYSIS</vt:lpstr>
      <vt:lpstr>PowerPoint Presentation</vt:lpstr>
      <vt:lpstr>PowerPoint Presentation</vt:lpstr>
      <vt:lpstr>VISUALISATION</vt:lpstr>
      <vt:lpstr> HEAT MAP</vt:lpstr>
      <vt:lpstr>PowerPoint Presentation</vt:lpstr>
      <vt:lpstr>  PIE CHART</vt:lpstr>
      <vt:lpstr>SCATTER PLOT</vt:lpstr>
      <vt:lpstr>   DATA PREPROCESSING </vt:lpstr>
      <vt:lpstr> DETECTION AND HANDLING OUTLIERS</vt:lpstr>
      <vt:lpstr>FEATURE ENGINEERING </vt:lpstr>
      <vt:lpstr>BALANCING DATA</vt:lpstr>
      <vt:lpstr>MODEL BUILDING</vt:lpstr>
      <vt:lpstr>HYPER TUNED K-Nearest Neighbor</vt:lpstr>
      <vt:lpstr>MODEL EVALUATION</vt:lpstr>
      <vt:lpstr>MODEL DEPLOYMENT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2021-05-30T11:24:56Z</dcterms:created>
  <dcterms:modified xsi:type="dcterms:W3CDTF">2024-01-16T17:30:01Z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