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3" r:id="rId13"/>
    <p:sldId id="268" r:id="rId14"/>
    <p:sldId id="2146847055" r:id="rId15"/>
    <p:sldId id="269" r:id="rId16"/>
    <p:sldId id="2146847059" r:id="rId17"/>
    <p:sldId id="2146847060" r:id="rId18"/>
    <p:sldId id="2146847061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/>
              <a:t>TRAVEL PLANNER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8747" y="469569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Priyanka Karale – [DY Patil Agriculture and Technical University] – Department of Data Science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📎 GitHub Repository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: https://github.com/Priyanka2903184/TravelPlannerAgent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27E03EE-E920-04EE-97C6-F568B2941E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built a Travel Planner using Watsonx Prompt Lab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meets all challenge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no-code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Easily scalable and customizable for any location or travel style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6F1F928-D820-E4C8-EE4E-1168117EE1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support for real-time hotel and flight API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prompt to multi-user chatbot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with Google Maps for location linking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Agent Lab or RAG with travel knowledge base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IBM </a:t>
            </a:r>
            <a:r>
              <a:rPr lang="en-IN" sz="2400" dirty="0" err="1"/>
              <a:t>Watsonx</a:t>
            </a:r>
            <a:r>
              <a:rPr lang="en-IN" sz="2400" dirty="0"/>
              <a:t> Studio: https://dataplatform.cloud.ibm.com/</a:t>
            </a:r>
          </a:p>
          <a:p>
            <a:r>
              <a:rPr lang="en-IN" sz="2400" dirty="0"/>
              <a:t>IBM Granite Models</a:t>
            </a:r>
          </a:p>
          <a:p>
            <a:r>
              <a:rPr lang="en-IN" sz="2400" dirty="0"/>
              <a:t>Prompt Engineering Guidelines (IBM docs)</a:t>
            </a:r>
          </a:p>
          <a:p>
            <a:r>
              <a:rPr lang="en-IN" sz="2400" dirty="0"/>
              <a:t>Tourism Boards (for test data)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C18BB0-CB83-C34E-CABF-99602B346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185" y="1301750"/>
            <a:ext cx="6111630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B44313-0DEF-F0B6-1344-DCAB5BC2B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712" y="1301750"/>
            <a:ext cx="6048576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0940E5-8456-1BB3-B5C2-B5B37E6E2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645" y="1301750"/>
            <a:ext cx="7666710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5690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Today, many travelers struggle to plan personalized, cost-effective, and location-specific itineraries. Manually gathering information about places to visit, budget hotels, and local food can be time-consuming. There is a need for a smart travel assistant that can generate dynamic travel plans based on user preferences like destination, number of days, and budget.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659C7AE-147F-BE9D-7F02-9A3703A3C9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7748" y="1919714"/>
            <a:ext cx="1168772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proposed solution is an AI-based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 Planner Agent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Prompt 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foundation model :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granite-3-8b-instruct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Takes 3 inputs: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Destination, Days, Budget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Generates a structured travel plan including: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Day-wise sightseeing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 hotel options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food suggestions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No-code setup using Prompt Lab enables fast development and easy experimentation with structured prompts.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3C839F8-66E8-2EFD-B37A-180DB1FEB4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55846"/>
            <a:ext cx="973562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Platform: IBM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Studio (Lite Plan)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 Prompt Lab (Structured Mode)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Foundation Model: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granite-3-8b-instruct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No-code/low-code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Variables: destination, days, budget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 Complete itinerary in response forma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Prompt Engineering</a:t>
            </a:r>
            <a:r>
              <a:rPr lang="en-US" dirty="0"/>
              <a:t> (No coding):</a:t>
            </a:r>
          </a:p>
          <a:p>
            <a:pPr lvl="1"/>
            <a:r>
              <a:rPr lang="en-US" dirty="0"/>
              <a:t>Structured prompt created using variables and few-shot examples</a:t>
            </a:r>
          </a:p>
          <a:p>
            <a:pPr lvl="1"/>
            <a:r>
              <a:rPr lang="en-US" dirty="0"/>
              <a:t>Tested with various cities and budgets</a:t>
            </a:r>
          </a:p>
          <a:p>
            <a:r>
              <a:rPr lang="en-US" b="1" dirty="0"/>
              <a:t>Deployment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Deployed and tested live within </a:t>
            </a:r>
            <a:r>
              <a:rPr lang="en-US" dirty="0" err="1"/>
              <a:t>Watsonx</a:t>
            </a:r>
            <a:r>
              <a:rPr lang="en-US" dirty="0"/>
              <a:t> Studio</a:t>
            </a:r>
          </a:p>
          <a:p>
            <a:pPr lvl="1"/>
            <a:r>
              <a:rPr lang="en-US" dirty="0"/>
              <a:t>Ready-to-run without backend server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4543F-7546-A66D-5E78-8DB4126CB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32452"/>
            <a:ext cx="9584144" cy="539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1FFA4-052C-21B4-C553-D35EA7882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02D48A-3B41-0D31-A284-85F5E96B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C671E5-2F33-0E4C-36DB-CF08E02F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54CC6-D647-E710-DBCE-83948EFD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79" y="1302027"/>
            <a:ext cx="11029616" cy="46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2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44AD9-B742-F4BB-4ED2-AF1FBE7C9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CCC5DE-EDCD-DEE9-8E0E-0D80F1E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F3AF07-87F0-85AF-3DAD-0178CC54B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Prompt Engineering</a:t>
            </a:r>
            <a:r>
              <a:rPr lang="en-US" dirty="0"/>
              <a:t> (No coding):</a:t>
            </a:r>
          </a:p>
          <a:p>
            <a:pPr lvl="1"/>
            <a:r>
              <a:rPr lang="en-US" dirty="0"/>
              <a:t>Structured prompt created using variables and few-shot examples</a:t>
            </a:r>
          </a:p>
          <a:p>
            <a:pPr lvl="1"/>
            <a:r>
              <a:rPr lang="en-US" dirty="0"/>
              <a:t>Tested with various cities and budgets</a:t>
            </a:r>
          </a:p>
          <a:p>
            <a:r>
              <a:rPr lang="en-US" b="1" dirty="0"/>
              <a:t>Deployment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Deployed and tested live within </a:t>
            </a:r>
            <a:r>
              <a:rPr lang="en-US" dirty="0" err="1"/>
              <a:t>Watsonx</a:t>
            </a:r>
            <a:r>
              <a:rPr lang="en-US" dirty="0"/>
              <a:t> Studio</a:t>
            </a:r>
          </a:p>
          <a:p>
            <a:pPr lvl="1"/>
            <a:r>
              <a:rPr lang="en-US" dirty="0"/>
              <a:t>Ready-to-run without backend server</a:t>
            </a:r>
          </a:p>
          <a:p>
            <a:pPr marL="305435" indent="-305435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45CC0-388C-CC82-E2BB-83E4F829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6" y="1975031"/>
            <a:ext cx="11596621" cy="3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048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47</TotalTime>
  <Words>406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TRAVEL PLANNER AGENT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priyanka karale</cp:lastModifiedBy>
  <cp:revision>26</cp:revision>
  <dcterms:created xsi:type="dcterms:W3CDTF">2021-05-26T16:50:10Z</dcterms:created>
  <dcterms:modified xsi:type="dcterms:W3CDTF">2025-08-02T18:08:03Z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