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 id="2147483840"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12961938" cy="7200900"/>
  <p:notesSz cx="6858000" cy="9144000"/>
  <p:defaultTextStyle>
    <a:defPPr>
      <a:defRPr lang="en-US"/>
    </a:defPPr>
    <a:lvl1pPr marL="0" algn="l" defTabSz="1060371" rtl="0" eaLnBrk="1" latinLnBrk="0" hangingPunct="1">
      <a:defRPr sz="2100" kern="1200">
        <a:solidFill>
          <a:schemeClr val="tx1"/>
        </a:solidFill>
        <a:latin typeface="+mn-lt"/>
        <a:ea typeface="+mn-ea"/>
        <a:cs typeface="+mn-cs"/>
      </a:defRPr>
    </a:lvl1pPr>
    <a:lvl2pPr marL="530185" algn="l" defTabSz="1060371" rtl="0" eaLnBrk="1" latinLnBrk="0" hangingPunct="1">
      <a:defRPr sz="2100" kern="1200">
        <a:solidFill>
          <a:schemeClr val="tx1"/>
        </a:solidFill>
        <a:latin typeface="+mn-lt"/>
        <a:ea typeface="+mn-ea"/>
        <a:cs typeface="+mn-cs"/>
      </a:defRPr>
    </a:lvl2pPr>
    <a:lvl3pPr marL="1060371" algn="l" defTabSz="1060371" rtl="0" eaLnBrk="1" latinLnBrk="0" hangingPunct="1">
      <a:defRPr sz="2100" kern="1200">
        <a:solidFill>
          <a:schemeClr val="tx1"/>
        </a:solidFill>
        <a:latin typeface="+mn-lt"/>
        <a:ea typeface="+mn-ea"/>
        <a:cs typeface="+mn-cs"/>
      </a:defRPr>
    </a:lvl3pPr>
    <a:lvl4pPr marL="1590555" algn="l" defTabSz="1060371" rtl="0" eaLnBrk="1" latinLnBrk="0" hangingPunct="1">
      <a:defRPr sz="2100" kern="1200">
        <a:solidFill>
          <a:schemeClr val="tx1"/>
        </a:solidFill>
        <a:latin typeface="+mn-lt"/>
        <a:ea typeface="+mn-ea"/>
        <a:cs typeface="+mn-cs"/>
      </a:defRPr>
    </a:lvl4pPr>
    <a:lvl5pPr marL="2120740" algn="l" defTabSz="1060371" rtl="0" eaLnBrk="1" latinLnBrk="0" hangingPunct="1">
      <a:defRPr sz="2100" kern="1200">
        <a:solidFill>
          <a:schemeClr val="tx1"/>
        </a:solidFill>
        <a:latin typeface="+mn-lt"/>
        <a:ea typeface="+mn-ea"/>
        <a:cs typeface="+mn-cs"/>
      </a:defRPr>
    </a:lvl5pPr>
    <a:lvl6pPr marL="2650926" algn="l" defTabSz="1060371" rtl="0" eaLnBrk="1" latinLnBrk="0" hangingPunct="1">
      <a:defRPr sz="2100" kern="1200">
        <a:solidFill>
          <a:schemeClr val="tx1"/>
        </a:solidFill>
        <a:latin typeface="+mn-lt"/>
        <a:ea typeface="+mn-ea"/>
        <a:cs typeface="+mn-cs"/>
      </a:defRPr>
    </a:lvl6pPr>
    <a:lvl7pPr marL="3181110" algn="l" defTabSz="1060371" rtl="0" eaLnBrk="1" latinLnBrk="0" hangingPunct="1">
      <a:defRPr sz="2100" kern="1200">
        <a:solidFill>
          <a:schemeClr val="tx1"/>
        </a:solidFill>
        <a:latin typeface="+mn-lt"/>
        <a:ea typeface="+mn-ea"/>
        <a:cs typeface="+mn-cs"/>
      </a:defRPr>
    </a:lvl7pPr>
    <a:lvl8pPr marL="3711296" algn="l" defTabSz="1060371" rtl="0" eaLnBrk="1" latinLnBrk="0" hangingPunct="1">
      <a:defRPr sz="2100" kern="1200">
        <a:solidFill>
          <a:schemeClr val="tx1"/>
        </a:solidFill>
        <a:latin typeface="+mn-lt"/>
        <a:ea typeface="+mn-ea"/>
        <a:cs typeface="+mn-cs"/>
      </a:defRPr>
    </a:lvl8pPr>
    <a:lvl9pPr marL="4241481" algn="l" defTabSz="1060371"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7C92C1-4F27-4931-BCEA-E4D80CAEE294}">
          <p14:sldIdLst>
            <p14:sldId id="256"/>
          </p14:sldIdLst>
        </p14:section>
        <p14:section name="overview" id="{3379B6AF-527A-4149-9C00-657FB0BBA312}">
          <p14:sldIdLst>
            <p14:sldId id="257"/>
            <p14:sldId id="258"/>
            <p14:sldId id="259"/>
            <p14:sldId id="260"/>
            <p14:sldId id="261"/>
            <p14:sldId id="262"/>
            <p14:sldId id="263"/>
            <p14:sldId id="264"/>
          </p14:sldIdLst>
        </p14:section>
      </p14:sectionLst>
    </p:ext>
    <p:ext uri="{EFAFB233-063F-42B5-8137-9DF3F51BA10A}">
      <p15:sldGuideLst xmlns:p15="http://schemas.microsoft.com/office/powerpoint/2012/main">
        <p15:guide id="1" orient="horz" pos="2269">
          <p15:clr>
            <a:srgbClr val="A4A3A4"/>
          </p15:clr>
        </p15:guide>
        <p15:guide id="2" pos="408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7" d="100"/>
          <a:sy n="77" d="100"/>
        </p:scale>
        <p:origin x="701" y="58"/>
      </p:cViewPr>
      <p:guideLst>
        <p:guide orient="horz" pos="2269"/>
        <p:guide pos="4083"/>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EC31A0-A127-4DF0-8D9C-53C15C879478}" type="doc">
      <dgm:prSet loTypeId="urn:microsoft.com/office/officeart/2005/8/layout/target3" loCatId="relationship" qsTypeId="urn:microsoft.com/office/officeart/2005/8/quickstyle/3d3" qsCatId="3D" csTypeId="urn:microsoft.com/office/officeart/2005/8/colors/accent1_2" csCatId="accent1" phldr="1"/>
      <dgm:spPr/>
      <dgm:t>
        <a:bodyPr/>
        <a:lstStyle/>
        <a:p>
          <a:endParaRPr lang="en-IN"/>
        </a:p>
      </dgm:t>
    </dgm:pt>
    <dgm:pt modelId="{E63043C4-648D-40E6-8F5E-57A49CBCBE18}">
      <dgm:prSet/>
      <dgm:spPr/>
      <dgm:t>
        <a:bodyPr/>
        <a:lstStyle/>
        <a:p>
          <a:pPr rtl="0"/>
          <a:r>
            <a:rPr lang="en-IN" dirty="0"/>
            <a:t>OVERVIEW</a:t>
          </a:r>
        </a:p>
      </dgm:t>
    </dgm:pt>
    <dgm:pt modelId="{42E9F07A-F412-42F1-A6CA-45E81E8B7587}" type="parTrans" cxnId="{D5A95D87-A0F1-47FD-8F3C-20DC4493C7A3}">
      <dgm:prSet/>
      <dgm:spPr/>
      <dgm:t>
        <a:bodyPr/>
        <a:lstStyle/>
        <a:p>
          <a:endParaRPr lang="en-IN"/>
        </a:p>
      </dgm:t>
    </dgm:pt>
    <dgm:pt modelId="{49400F5D-BFDF-4C03-B93A-C647793E7008}" type="sibTrans" cxnId="{D5A95D87-A0F1-47FD-8F3C-20DC4493C7A3}">
      <dgm:prSet/>
      <dgm:spPr/>
      <dgm:t>
        <a:bodyPr/>
        <a:lstStyle/>
        <a:p>
          <a:endParaRPr lang="en-IN"/>
        </a:p>
      </dgm:t>
    </dgm:pt>
    <dgm:pt modelId="{630F2827-6B0A-418E-AEE8-C087F0E84E00}" type="pres">
      <dgm:prSet presAssocID="{9AEC31A0-A127-4DF0-8D9C-53C15C879478}" presName="Name0" presStyleCnt="0">
        <dgm:presLayoutVars>
          <dgm:chMax val="7"/>
          <dgm:dir/>
          <dgm:animLvl val="lvl"/>
          <dgm:resizeHandles val="exact"/>
        </dgm:presLayoutVars>
      </dgm:prSet>
      <dgm:spPr/>
    </dgm:pt>
    <dgm:pt modelId="{104E10EB-7947-4C40-BEBC-F9B771B27B8F}" type="pres">
      <dgm:prSet presAssocID="{E63043C4-648D-40E6-8F5E-57A49CBCBE18}" presName="circle1" presStyleLbl="node1" presStyleIdx="0" presStyleCnt="1"/>
      <dgm:spPr/>
    </dgm:pt>
    <dgm:pt modelId="{14395C75-C5DF-47C0-B98A-D2B62DB17749}" type="pres">
      <dgm:prSet presAssocID="{E63043C4-648D-40E6-8F5E-57A49CBCBE18}" presName="space" presStyleCnt="0"/>
      <dgm:spPr/>
    </dgm:pt>
    <dgm:pt modelId="{797A59A8-C323-41ED-B4F9-5969691CDA7D}" type="pres">
      <dgm:prSet presAssocID="{E63043C4-648D-40E6-8F5E-57A49CBCBE18}" presName="rect1" presStyleLbl="alignAcc1" presStyleIdx="0" presStyleCnt="1" custFlipHor="1" custScaleX="100000"/>
      <dgm:spPr/>
    </dgm:pt>
    <dgm:pt modelId="{4D5272B0-7E1C-4F68-BC1C-22BC65D5DA9E}" type="pres">
      <dgm:prSet presAssocID="{E63043C4-648D-40E6-8F5E-57A49CBCBE18}" presName="rect1ParTxNoCh" presStyleLbl="alignAcc1" presStyleIdx="0" presStyleCnt="1">
        <dgm:presLayoutVars>
          <dgm:chMax val="1"/>
          <dgm:bulletEnabled val="1"/>
        </dgm:presLayoutVars>
      </dgm:prSet>
      <dgm:spPr/>
    </dgm:pt>
  </dgm:ptLst>
  <dgm:cxnLst>
    <dgm:cxn modelId="{B9A53D21-6037-4A25-9CAF-CE42E33C9DB9}" type="presOf" srcId="{E63043C4-648D-40E6-8F5E-57A49CBCBE18}" destId="{4D5272B0-7E1C-4F68-BC1C-22BC65D5DA9E}" srcOrd="1" destOrd="0" presId="urn:microsoft.com/office/officeart/2005/8/layout/target3"/>
    <dgm:cxn modelId="{27F29865-62BD-4600-A6AC-84B4CFB1C862}" type="presOf" srcId="{9AEC31A0-A127-4DF0-8D9C-53C15C879478}" destId="{630F2827-6B0A-418E-AEE8-C087F0E84E00}" srcOrd="0" destOrd="0" presId="urn:microsoft.com/office/officeart/2005/8/layout/target3"/>
    <dgm:cxn modelId="{D5A95D87-A0F1-47FD-8F3C-20DC4493C7A3}" srcId="{9AEC31A0-A127-4DF0-8D9C-53C15C879478}" destId="{E63043C4-648D-40E6-8F5E-57A49CBCBE18}" srcOrd="0" destOrd="0" parTransId="{42E9F07A-F412-42F1-A6CA-45E81E8B7587}" sibTransId="{49400F5D-BFDF-4C03-B93A-C647793E7008}"/>
    <dgm:cxn modelId="{D6766EB5-1EBC-46B9-A9FD-A979184341A8}" type="presOf" srcId="{E63043C4-648D-40E6-8F5E-57A49CBCBE18}" destId="{797A59A8-C323-41ED-B4F9-5969691CDA7D}" srcOrd="0" destOrd="0" presId="urn:microsoft.com/office/officeart/2005/8/layout/target3"/>
    <dgm:cxn modelId="{8D2C09C3-6575-43F7-BDBF-1D27D44FD572}" type="presParOf" srcId="{630F2827-6B0A-418E-AEE8-C087F0E84E00}" destId="{104E10EB-7947-4C40-BEBC-F9B771B27B8F}" srcOrd="0" destOrd="0" presId="urn:microsoft.com/office/officeart/2005/8/layout/target3"/>
    <dgm:cxn modelId="{4A3143E5-0654-4DE4-9AFC-24D5D54949C7}" type="presParOf" srcId="{630F2827-6B0A-418E-AEE8-C087F0E84E00}" destId="{14395C75-C5DF-47C0-B98A-D2B62DB17749}" srcOrd="1" destOrd="0" presId="urn:microsoft.com/office/officeart/2005/8/layout/target3"/>
    <dgm:cxn modelId="{050828A3-25C3-4700-8600-7ED8E35E86D0}" type="presParOf" srcId="{630F2827-6B0A-418E-AEE8-C087F0E84E00}" destId="{797A59A8-C323-41ED-B4F9-5969691CDA7D}" srcOrd="2" destOrd="0" presId="urn:microsoft.com/office/officeart/2005/8/layout/target3"/>
    <dgm:cxn modelId="{1CA2C1E9-38B7-4AF0-A822-E4F0D9C460BF}" type="presParOf" srcId="{630F2827-6B0A-418E-AEE8-C087F0E84E00}" destId="{4D5272B0-7E1C-4F68-BC1C-22BC65D5DA9E}"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5EA7D1-FCA7-4FA2-848D-BF3B3070EA5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C394E374-166B-47E6-B06A-83AB8033F087}">
      <dgm:prSe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rtl="0"/>
          <a:r>
            <a:rPr lang="en-IN" sz="2400" dirty="0"/>
            <a:t>  </a:t>
          </a:r>
          <a:r>
            <a:rPr lang="en-IN" sz="2800" dirty="0"/>
            <a:t>DATA PREPROCESSING</a:t>
          </a:r>
        </a:p>
      </dgm:t>
    </dgm:pt>
    <dgm:pt modelId="{ED481E73-4372-4B4C-8F4C-88BCAC508475}" type="parTrans" cxnId="{37E5F9E5-E8E9-4669-8650-8E70A1D44385}">
      <dgm:prSet/>
      <dgm:spPr/>
      <dgm:t>
        <a:bodyPr/>
        <a:lstStyle/>
        <a:p>
          <a:endParaRPr lang="en-IN"/>
        </a:p>
      </dgm:t>
    </dgm:pt>
    <dgm:pt modelId="{F5803616-9C82-4CE4-882D-35020AF5E887}" type="sibTrans" cxnId="{37E5F9E5-E8E9-4669-8650-8E70A1D44385}">
      <dgm:prSet/>
      <dgm:spPr/>
      <dgm:t>
        <a:bodyPr/>
        <a:lstStyle/>
        <a:p>
          <a:endParaRPr lang="en-IN"/>
        </a:p>
      </dgm:t>
    </dgm:pt>
    <dgm:pt modelId="{E3652290-8A4C-4046-8B54-70EA1216F39A}" type="pres">
      <dgm:prSet presAssocID="{C45EA7D1-FCA7-4FA2-848D-BF3B3070EA50}" presName="Name0" presStyleCnt="0">
        <dgm:presLayoutVars>
          <dgm:chMax val="7"/>
          <dgm:chPref val="7"/>
          <dgm:dir/>
        </dgm:presLayoutVars>
      </dgm:prSet>
      <dgm:spPr/>
    </dgm:pt>
    <dgm:pt modelId="{36AC9CA2-35A3-4001-BA11-F2B54FEFB7BE}" type="pres">
      <dgm:prSet presAssocID="{C45EA7D1-FCA7-4FA2-848D-BF3B3070EA50}" presName="Name1" presStyleCnt="0"/>
      <dgm:spPr/>
    </dgm:pt>
    <dgm:pt modelId="{457A962D-9C1E-4610-B880-B8ABFA4FAF7D}" type="pres">
      <dgm:prSet presAssocID="{C45EA7D1-FCA7-4FA2-848D-BF3B3070EA50}" presName="cycle" presStyleCnt="0"/>
      <dgm:spPr/>
    </dgm:pt>
    <dgm:pt modelId="{D15FDEE8-799B-41D3-A1D2-21B19C192B71}" type="pres">
      <dgm:prSet presAssocID="{C45EA7D1-FCA7-4FA2-848D-BF3B3070EA50}" presName="srcNode" presStyleLbl="node1" presStyleIdx="0" presStyleCnt="1"/>
      <dgm:spPr/>
    </dgm:pt>
    <dgm:pt modelId="{51C587F2-4F2A-45CA-945F-CC236521AD90}" type="pres">
      <dgm:prSet presAssocID="{C45EA7D1-FCA7-4FA2-848D-BF3B3070EA50}" presName="conn" presStyleLbl="parChTrans1D2" presStyleIdx="0" presStyleCnt="1"/>
      <dgm:spPr/>
    </dgm:pt>
    <dgm:pt modelId="{C5F2966B-DD42-464B-8700-1DE361349037}" type="pres">
      <dgm:prSet presAssocID="{C45EA7D1-FCA7-4FA2-848D-BF3B3070EA50}" presName="extraNode" presStyleLbl="node1" presStyleIdx="0" presStyleCnt="1"/>
      <dgm:spPr/>
    </dgm:pt>
    <dgm:pt modelId="{AAFE0AD9-B8E6-4C3E-A1FA-7F9AF9E26227}" type="pres">
      <dgm:prSet presAssocID="{C45EA7D1-FCA7-4FA2-848D-BF3B3070EA50}" presName="dstNode" presStyleLbl="node1" presStyleIdx="0" presStyleCnt="1"/>
      <dgm:spPr/>
    </dgm:pt>
    <dgm:pt modelId="{9AFEC3B5-D145-4AA8-BA9B-6C3EF7420CCB}" type="pres">
      <dgm:prSet presAssocID="{C394E374-166B-47E6-B06A-83AB8033F087}" presName="text_1" presStyleLbl="node1" presStyleIdx="0" presStyleCnt="1" custScaleY="176882" custLinFactNeighborX="570" custLinFactNeighborY="4398">
        <dgm:presLayoutVars>
          <dgm:bulletEnabled val="1"/>
        </dgm:presLayoutVars>
      </dgm:prSet>
      <dgm:spPr/>
    </dgm:pt>
    <dgm:pt modelId="{754ABAA7-97CB-473D-A012-E5E94F245D44}" type="pres">
      <dgm:prSet presAssocID="{C394E374-166B-47E6-B06A-83AB8033F087}" presName="accent_1" presStyleCnt="0"/>
      <dgm:spPr/>
    </dgm:pt>
    <dgm:pt modelId="{99203321-6331-4D7A-8291-4DEB7E92A6D7}" type="pres">
      <dgm:prSet presAssocID="{C394E374-166B-47E6-B06A-83AB8033F087}" presName="accentRepeatNode" presStyleLbl="solidFgAcc1" presStyleIdx="0" presStyleCnt="1" custScaleX="138386" custScaleY="162442" custLinFactNeighborX="-16230" custLinFactNeighborY="13598">
        <dgm:style>
          <a:lnRef idx="2">
            <a:schemeClr val="dk1">
              <a:shade val="50000"/>
            </a:schemeClr>
          </a:lnRef>
          <a:fillRef idx="1">
            <a:schemeClr val="dk1"/>
          </a:fillRef>
          <a:effectRef idx="0">
            <a:schemeClr val="dk1"/>
          </a:effectRef>
          <a:fontRef idx="minor">
            <a:schemeClr val="lt1"/>
          </a:fontRef>
        </dgm:style>
      </dgm:prSet>
      <dgm:spPr/>
    </dgm:pt>
  </dgm:ptLst>
  <dgm:cxnLst>
    <dgm:cxn modelId="{5C90652E-F7BC-48BA-B4D0-139AD90AF8EE}" type="presOf" srcId="{C394E374-166B-47E6-B06A-83AB8033F087}" destId="{9AFEC3B5-D145-4AA8-BA9B-6C3EF7420CCB}" srcOrd="0" destOrd="0" presId="urn:microsoft.com/office/officeart/2008/layout/VerticalCurvedList"/>
    <dgm:cxn modelId="{DFB54DB7-5C18-4945-AD5E-39DE70B16D17}" type="presOf" srcId="{C45EA7D1-FCA7-4FA2-848D-BF3B3070EA50}" destId="{E3652290-8A4C-4046-8B54-70EA1216F39A}" srcOrd="0" destOrd="0" presId="urn:microsoft.com/office/officeart/2008/layout/VerticalCurvedList"/>
    <dgm:cxn modelId="{60A8C8B7-339C-4E8F-B18A-3EC63E481C39}" type="presOf" srcId="{F5803616-9C82-4CE4-882D-35020AF5E887}" destId="{51C587F2-4F2A-45CA-945F-CC236521AD90}" srcOrd="0" destOrd="0" presId="urn:microsoft.com/office/officeart/2008/layout/VerticalCurvedList"/>
    <dgm:cxn modelId="{37E5F9E5-E8E9-4669-8650-8E70A1D44385}" srcId="{C45EA7D1-FCA7-4FA2-848D-BF3B3070EA50}" destId="{C394E374-166B-47E6-B06A-83AB8033F087}" srcOrd="0" destOrd="0" parTransId="{ED481E73-4372-4B4C-8F4C-88BCAC508475}" sibTransId="{F5803616-9C82-4CE4-882D-35020AF5E887}"/>
    <dgm:cxn modelId="{32B85BF1-EE9B-491F-AD37-82A602365C02}" type="presParOf" srcId="{E3652290-8A4C-4046-8B54-70EA1216F39A}" destId="{36AC9CA2-35A3-4001-BA11-F2B54FEFB7BE}" srcOrd="0" destOrd="0" presId="urn:microsoft.com/office/officeart/2008/layout/VerticalCurvedList"/>
    <dgm:cxn modelId="{BD4D70F5-7FC5-4810-B6B7-544AAD2B1002}" type="presParOf" srcId="{36AC9CA2-35A3-4001-BA11-F2B54FEFB7BE}" destId="{457A962D-9C1E-4610-B880-B8ABFA4FAF7D}" srcOrd="0" destOrd="0" presId="urn:microsoft.com/office/officeart/2008/layout/VerticalCurvedList"/>
    <dgm:cxn modelId="{EB20809E-2C62-4AEA-817E-4977DD2D18B5}" type="presParOf" srcId="{457A962D-9C1E-4610-B880-B8ABFA4FAF7D}" destId="{D15FDEE8-799B-41D3-A1D2-21B19C192B71}" srcOrd="0" destOrd="0" presId="urn:microsoft.com/office/officeart/2008/layout/VerticalCurvedList"/>
    <dgm:cxn modelId="{4B6B24E2-749F-43A1-99BD-19F739D21BD4}" type="presParOf" srcId="{457A962D-9C1E-4610-B880-B8ABFA4FAF7D}" destId="{51C587F2-4F2A-45CA-945F-CC236521AD90}" srcOrd="1" destOrd="0" presId="urn:microsoft.com/office/officeart/2008/layout/VerticalCurvedList"/>
    <dgm:cxn modelId="{AD47F1EC-39F3-4F41-94D5-7C6E39E58EA1}" type="presParOf" srcId="{457A962D-9C1E-4610-B880-B8ABFA4FAF7D}" destId="{C5F2966B-DD42-464B-8700-1DE361349037}" srcOrd="2" destOrd="0" presId="urn:microsoft.com/office/officeart/2008/layout/VerticalCurvedList"/>
    <dgm:cxn modelId="{BBE4CE22-3F88-4DE0-A6C8-0FA2D4508D9A}" type="presParOf" srcId="{457A962D-9C1E-4610-B880-B8ABFA4FAF7D}" destId="{AAFE0AD9-B8E6-4C3E-A1FA-7F9AF9E26227}" srcOrd="3" destOrd="0" presId="urn:microsoft.com/office/officeart/2008/layout/VerticalCurvedList"/>
    <dgm:cxn modelId="{951E964E-852E-455E-BD98-64E26D0491A6}" type="presParOf" srcId="{36AC9CA2-35A3-4001-BA11-F2B54FEFB7BE}" destId="{9AFEC3B5-D145-4AA8-BA9B-6C3EF7420CCB}" srcOrd="1" destOrd="0" presId="urn:microsoft.com/office/officeart/2008/layout/VerticalCurvedList"/>
    <dgm:cxn modelId="{CEC25CB0-EB13-4BC9-83FB-F57470BF194C}" type="presParOf" srcId="{36AC9CA2-35A3-4001-BA11-F2B54FEFB7BE}" destId="{754ABAA7-97CB-473D-A012-E5E94F245D44}" srcOrd="2" destOrd="0" presId="urn:microsoft.com/office/officeart/2008/layout/VerticalCurvedList"/>
    <dgm:cxn modelId="{D7BB141F-6F4B-4195-98AA-BFFE5438DA52}" type="presParOf" srcId="{754ABAA7-97CB-473D-A012-E5E94F245D44}" destId="{99203321-6331-4D7A-8291-4DEB7E92A6D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544251-1D22-4294-B5DD-0747305776A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2376744F-5231-4AD1-BD83-64C1315F1028}">
      <dgm:prSet/>
      <dgm:spPr/>
      <dgm:t>
        <a:bodyPr/>
        <a:lstStyle/>
        <a:p>
          <a:pPr rtl="0"/>
          <a:r>
            <a:rPr lang="en-IN" baseline="0" dirty="0"/>
            <a:t>INSIGHT FROM DATA ANALYSIS</a:t>
          </a:r>
          <a:endParaRPr lang="en-IN" dirty="0"/>
        </a:p>
      </dgm:t>
    </dgm:pt>
    <dgm:pt modelId="{C5B89AA9-F9C4-4866-B802-F71C6BE6B15D}" type="parTrans" cxnId="{8A57DF93-2678-42D0-A15B-24558316F1B5}">
      <dgm:prSet/>
      <dgm:spPr/>
      <dgm:t>
        <a:bodyPr/>
        <a:lstStyle/>
        <a:p>
          <a:endParaRPr lang="en-IN"/>
        </a:p>
      </dgm:t>
    </dgm:pt>
    <dgm:pt modelId="{F6FBBB8F-D6AB-4917-B63B-23C16309251D}" type="sibTrans" cxnId="{8A57DF93-2678-42D0-A15B-24558316F1B5}">
      <dgm:prSet/>
      <dgm:spPr/>
      <dgm:t>
        <a:bodyPr/>
        <a:lstStyle/>
        <a:p>
          <a:endParaRPr lang="en-IN"/>
        </a:p>
      </dgm:t>
    </dgm:pt>
    <dgm:pt modelId="{D8797742-38E7-48F7-8D42-5329F6D41EDB}" type="pres">
      <dgm:prSet presAssocID="{E1544251-1D22-4294-B5DD-0747305776AB}" presName="linear" presStyleCnt="0">
        <dgm:presLayoutVars>
          <dgm:animLvl val="lvl"/>
          <dgm:resizeHandles val="exact"/>
        </dgm:presLayoutVars>
      </dgm:prSet>
      <dgm:spPr/>
    </dgm:pt>
    <dgm:pt modelId="{E071E0A4-C1D4-43CC-8E23-A2FCF180972B}" type="pres">
      <dgm:prSet presAssocID="{2376744F-5231-4AD1-BD83-64C1315F1028}" presName="parentText" presStyleLbl="node1" presStyleIdx="0" presStyleCnt="1" custLinFactY="100000" custLinFactNeighborX="3515" custLinFactNeighborY="117170">
        <dgm:presLayoutVars>
          <dgm:chMax val="0"/>
          <dgm:bulletEnabled val="1"/>
        </dgm:presLayoutVars>
      </dgm:prSet>
      <dgm:spPr/>
    </dgm:pt>
  </dgm:ptLst>
  <dgm:cxnLst>
    <dgm:cxn modelId="{11384915-8FF6-42DE-A068-77C953E11AEC}" type="presOf" srcId="{2376744F-5231-4AD1-BD83-64C1315F1028}" destId="{E071E0A4-C1D4-43CC-8E23-A2FCF180972B}" srcOrd="0" destOrd="0" presId="urn:microsoft.com/office/officeart/2005/8/layout/vList2"/>
    <dgm:cxn modelId="{EC8D8F91-6F6D-41B4-86EB-57618977F3F2}" type="presOf" srcId="{E1544251-1D22-4294-B5DD-0747305776AB}" destId="{D8797742-38E7-48F7-8D42-5329F6D41EDB}" srcOrd="0" destOrd="0" presId="urn:microsoft.com/office/officeart/2005/8/layout/vList2"/>
    <dgm:cxn modelId="{8A57DF93-2678-42D0-A15B-24558316F1B5}" srcId="{E1544251-1D22-4294-B5DD-0747305776AB}" destId="{2376744F-5231-4AD1-BD83-64C1315F1028}" srcOrd="0" destOrd="0" parTransId="{C5B89AA9-F9C4-4866-B802-F71C6BE6B15D}" sibTransId="{F6FBBB8F-D6AB-4917-B63B-23C16309251D}"/>
    <dgm:cxn modelId="{A412C383-A91F-44C0-A383-E478C97CFF10}" type="presParOf" srcId="{D8797742-38E7-48F7-8D42-5329F6D41EDB}" destId="{E071E0A4-C1D4-43CC-8E23-A2FCF180972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4E10EB-7947-4C40-BEBC-F9B771B27B8F}">
      <dsp:nvSpPr>
        <dsp:cNvPr id="0" name=""/>
        <dsp:cNvSpPr/>
      </dsp:nvSpPr>
      <dsp:spPr>
        <a:xfrm>
          <a:off x="0" y="0"/>
          <a:ext cx="743280" cy="743280"/>
        </a:xfrm>
        <a:prstGeom prst="pie">
          <a:avLst>
            <a:gd name="adj1" fmla="val 5400000"/>
            <a:gd name="adj2" fmla="val 16200000"/>
          </a:avLst>
        </a:prstGeom>
        <a:solidFill>
          <a:schemeClr val="accent1">
            <a:hueOff val="0"/>
            <a:satOff val="0"/>
            <a:lumOff val="0"/>
            <a:alphaOff val="0"/>
          </a:schemeClr>
        </a:solidFill>
        <a:ln>
          <a:noFill/>
        </a:ln>
        <a:effectLst>
          <a:glow rad="63500">
            <a:schemeClr val="accent1">
              <a:hueOff val="0"/>
              <a:satOff val="0"/>
              <a:lumOff val="0"/>
              <a:alphaOff val="0"/>
              <a:alpha val="45000"/>
              <a:satMod val="120000"/>
            </a:schemeClr>
          </a:glo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97A59A8-C323-41ED-B4F9-5969691CDA7D}">
      <dsp:nvSpPr>
        <dsp:cNvPr id="0" name=""/>
        <dsp:cNvSpPr/>
      </dsp:nvSpPr>
      <dsp:spPr>
        <a:xfrm flipH="1">
          <a:off x="371640" y="0"/>
          <a:ext cx="4732053" cy="74328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IN" sz="3400" kern="1200" dirty="0"/>
            <a:t>OVERVIEW</a:t>
          </a:r>
        </a:p>
      </dsp:txBody>
      <dsp:txXfrm>
        <a:off x="371640" y="0"/>
        <a:ext cx="4732053" cy="7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587F2-4F2A-45CA-945F-CC236521AD90}">
      <dsp:nvSpPr>
        <dsp:cNvPr id="0" name=""/>
        <dsp:cNvSpPr/>
      </dsp:nvSpPr>
      <dsp:spPr>
        <a:xfrm>
          <a:off x="-855020" y="-155792"/>
          <a:ext cx="1185957" cy="1185957"/>
        </a:xfrm>
        <a:prstGeom prst="blockArc">
          <a:avLst>
            <a:gd name="adj1" fmla="val 18900000"/>
            <a:gd name="adj2" fmla="val 2700000"/>
            <a:gd name="adj3" fmla="val 1821"/>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EC3B5-D145-4AA8-BA9B-6C3EF7420CCB}">
      <dsp:nvSpPr>
        <dsp:cNvPr id="0" name=""/>
        <dsp:cNvSpPr/>
      </dsp:nvSpPr>
      <dsp:spPr>
        <a:xfrm>
          <a:off x="321829" y="74111"/>
          <a:ext cx="6094310" cy="764149"/>
        </a:xfrm>
        <a:prstGeom prst="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47017" tIns="60960" rIns="60960" bIns="60960" numCol="1" spcCol="1270" anchor="ctr" anchorCtr="0">
          <a:noAutofit/>
        </a:bodyPr>
        <a:lstStyle/>
        <a:p>
          <a:pPr marL="0" lvl="0" indent="0" algn="l" defTabSz="1066800" rtl="0">
            <a:lnSpc>
              <a:spcPct val="90000"/>
            </a:lnSpc>
            <a:spcBef>
              <a:spcPct val="0"/>
            </a:spcBef>
            <a:spcAft>
              <a:spcPct val="35000"/>
            </a:spcAft>
            <a:buNone/>
          </a:pPr>
          <a:r>
            <a:rPr lang="en-IN" sz="2400" kern="1200" dirty="0"/>
            <a:t>  </a:t>
          </a:r>
          <a:r>
            <a:rPr lang="en-IN" sz="2800" kern="1200" dirty="0"/>
            <a:t>DATA PREPROCESSING</a:t>
          </a:r>
        </a:p>
      </dsp:txBody>
      <dsp:txXfrm>
        <a:off x="321829" y="74111"/>
        <a:ext cx="6094310" cy="764149"/>
      </dsp:txXfrm>
    </dsp:sp>
    <dsp:sp modelId="{99203321-6331-4D7A-8291-4DEB7E92A6D7}">
      <dsp:nvSpPr>
        <dsp:cNvPr id="0" name=""/>
        <dsp:cNvSpPr/>
      </dsp:nvSpPr>
      <dsp:spPr>
        <a:xfrm>
          <a:off x="-51822" y="-1418"/>
          <a:ext cx="747303" cy="877209"/>
        </a:xfrm>
        <a:prstGeom prst="ellipse">
          <a:avLst/>
        </a:prstGeom>
        <a:solidFill>
          <a:schemeClr val="dk1"/>
        </a:solidFill>
        <a:ln w="25400" cap="flat"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1E0A4-C1D4-43CC-8E23-A2FCF180972B}">
      <dsp:nvSpPr>
        <dsp:cNvPr id="0" name=""/>
        <dsp:cNvSpPr/>
      </dsp:nvSpPr>
      <dsp:spPr>
        <a:xfrm>
          <a:off x="0" y="16200"/>
          <a:ext cx="9288719" cy="8154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IN" sz="3400" kern="1200" baseline="0" dirty="0"/>
            <a:t>INSIGHT FROM DATA ANALYSIS</a:t>
          </a:r>
          <a:endParaRPr lang="en-IN" sz="3400" kern="1200" dirty="0"/>
        </a:p>
      </dsp:txBody>
      <dsp:txXfrm>
        <a:off x="39809" y="56009"/>
        <a:ext cx="9209101" cy="735872"/>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80A1D5-BD83-4959-B9E3-C2D16F36E94E}" type="datetimeFigureOut">
              <a:rPr lang="en-IN" smtClean="0"/>
              <a:t>20-07-2024</a:t>
            </a:fld>
            <a:endParaRPr lang="en-IN"/>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101C31-DC85-4E7E-A460-D42A25B6F8E7}" type="slidenum">
              <a:rPr lang="en-IN" smtClean="0"/>
              <a:t>‹#›</a:t>
            </a:fld>
            <a:endParaRPr lang="en-IN"/>
          </a:p>
        </p:txBody>
      </p:sp>
    </p:spTree>
    <p:extLst>
      <p:ext uri="{BB962C8B-B14F-4D97-AF65-F5344CB8AC3E}">
        <p14:creationId xmlns:p14="http://schemas.microsoft.com/office/powerpoint/2010/main" val="589693978"/>
      </p:ext>
    </p:extLst>
  </p:cSld>
  <p:clrMap bg1="lt1" tx1="dk1" bg2="lt2" tx2="dk2" accent1="accent1" accent2="accent2" accent3="accent3" accent4="accent4" accent5="accent5" accent6="accent6" hlink="hlink" folHlink="folHlink"/>
  <p:notesStyle>
    <a:lvl1pPr marL="0" algn="l" defTabSz="1060371" rtl="0" eaLnBrk="1" latinLnBrk="0" hangingPunct="1">
      <a:defRPr sz="1400" kern="1200">
        <a:solidFill>
          <a:schemeClr val="tx1"/>
        </a:solidFill>
        <a:latin typeface="+mn-lt"/>
        <a:ea typeface="+mn-ea"/>
        <a:cs typeface="+mn-cs"/>
      </a:defRPr>
    </a:lvl1pPr>
    <a:lvl2pPr marL="530185" algn="l" defTabSz="1060371" rtl="0" eaLnBrk="1" latinLnBrk="0" hangingPunct="1">
      <a:defRPr sz="1400" kern="1200">
        <a:solidFill>
          <a:schemeClr val="tx1"/>
        </a:solidFill>
        <a:latin typeface="+mn-lt"/>
        <a:ea typeface="+mn-ea"/>
        <a:cs typeface="+mn-cs"/>
      </a:defRPr>
    </a:lvl2pPr>
    <a:lvl3pPr marL="1060371" algn="l" defTabSz="1060371" rtl="0" eaLnBrk="1" latinLnBrk="0" hangingPunct="1">
      <a:defRPr sz="1400" kern="1200">
        <a:solidFill>
          <a:schemeClr val="tx1"/>
        </a:solidFill>
        <a:latin typeface="+mn-lt"/>
        <a:ea typeface="+mn-ea"/>
        <a:cs typeface="+mn-cs"/>
      </a:defRPr>
    </a:lvl3pPr>
    <a:lvl4pPr marL="1590555" algn="l" defTabSz="1060371" rtl="0" eaLnBrk="1" latinLnBrk="0" hangingPunct="1">
      <a:defRPr sz="1400" kern="1200">
        <a:solidFill>
          <a:schemeClr val="tx1"/>
        </a:solidFill>
        <a:latin typeface="+mn-lt"/>
        <a:ea typeface="+mn-ea"/>
        <a:cs typeface="+mn-cs"/>
      </a:defRPr>
    </a:lvl4pPr>
    <a:lvl5pPr marL="2120740" algn="l" defTabSz="1060371" rtl="0" eaLnBrk="1" latinLnBrk="0" hangingPunct="1">
      <a:defRPr sz="1400" kern="1200">
        <a:solidFill>
          <a:schemeClr val="tx1"/>
        </a:solidFill>
        <a:latin typeface="+mn-lt"/>
        <a:ea typeface="+mn-ea"/>
        <a:cs typeface="+mn-cs"/>
      </a:defRPr>
    </a:lvl5pPr>
    <a:lvl6pPr marL="2650926" algn="l" defTabSz="1060371" rtl="0" eaLnBrk="1" latinLnBrk="0" hangingPunct="1">
      <a:defRPr sz="1400" kern="1200">
        <a:solidFill>
          <a:schemeClr val="tx1"/>
        </a:solidFill>
        <a:latin typeface="+mn-lt"/>
        <a:ea typeface="+mn-ea"/>
        <a:cs typeface="+mn-cs"/>
      </a:defRPr>
    </a:lvl6pPr>
    <a:lvl7pPr marL="3181110" algn="l" defTabSz="1060371" rtl="0" eaLnBrk="1" latinLnBrk="0" hangingPunct="1">
      <a:defRPr sz="1400" kern="1200">
        <a:solidFill>
          <a:schemeClr val="tx1"/>
        </a:solidFill>
        <a:latin typeface="+mn-lt"/>
        <a:ea typeface="+mn-ea"/>
        <a:cs typeface="+mn-cs"/>
      </a:defRPr>
    </a:lvl7pPr>
    <a:lvl8pPr marL="3711296" algn="l" defTabSz="1060371" rtl="0" eaLnBrk="1" latinLnBrk="0" hangingPunct="1">
      <a:defRPr sz="1400" kern="1200">
        <a:solidFill>
          <a:schemeClr val="tx1"/>
        </a:solidFill>
        <a:latin typeface="+mn-lt"/>
        <a:ea typeface="+mn-ea"/>
        <a:cs typeface="+mn-cs"/>
      </a:defRPr>
    </a:lvl8pPr>
    <a:lvl9pPr marL="4241481" algn="l" defTabSz="1060371"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85800"/>
            <a:ext cx="61722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101C31-DC85-4E7E-A460-D42A25B6F8E7}" type="slidenum">
              <a:rPr lang="en-IN" smtClean="0"/>
              <a:t>1</a:t>
            </a:fld>
            <a:endParaRPr lang="en-IN"/>
          </a:p>
        </p:txBody>
      </p:sp>
    </p:spTree>
    <p:extLst>
      <p:ext uri="{BB962C8B-B14F-4D97-AF65-F5344CB8AC3E}">
        <p14:creationId xmlns:p14="http://schemas.microsoft.com/office/powerpoint/2010/main" val="221423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85800"/>
            <a:ext cx="61722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101C31-DC85-4E7E-A460-D42A25B6F8E7}" type="slidenum">
              <a:rPr lang="en-IN" smtClean="0"/>
              <a:t>3</a:t>
            </a:fld>
            <a:endParaRPr lang="en-IN"/>
          </a:p>
        </p:txBody>
      </p:sp>
    </p:spTree>
    <p:extLst>
      <p:ext uri="{BB962C8B-B14F-4D97-AF65-F5344CB8AC3E}">
        <p14:creationId xmlns:p14="http://schemas.microsoft.com/office/powerpoint/2010/main" val="3820500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96195" y="2642459"/>
            <a:ext cx="10369550" cy="2724776"/>
          </a:xfrm>
        </p:spPr>
        <p:txBody>
          <a:bodyPr>
            <a:normAutofit/>
          </a:bodyPr>
          <a:lstStyle>
            <a:lvl1pPr>
              <a:defRPr sz="5600"/>
            </a:lvl1pPr>
          </a:lstStyle>
          <a:p>
            <a:r>
              <a:rPr lang="en-US"/>
              <a:t>Click to edit Master title style</a:t>
            </a:r>
          </a:p>
        </p:txBody>
      </p:sp>
      <p:sp>
        <p:nvSpPr>
          <p:cNvPr id="3" name="Subtitle 2"/>
          <p:cNvSpPr>
            <a:spLocks noGrp="1"/>
          </p:cNvSpPr>
          <p:nvPr>
            <p:ph type="subTitle" idx="1"/>
          </p:nvPr>
        </p:nvSpPr>
        <p:spPr>
          <a:xfrm>
            <a:off x="1296195" y="5424858"/>
            <a:ext cx="10369550" cy="1201864"/>
          </a:xfrm>
        </p:spPr>
        <p:txBody>
          <a:bodyPr>
            <a:normAutofit/>
          </a:bodyPr>
          <a:lstStyle>
            <a:lvl1pPr marL="0" indent="0" algn="l">
              <a:buNone/>
              <a:defRPr sz="2500">
                <a:solidFill>
                  <a:schemeClr val="tx1"/>
                </a:solidFill>
              </a:defRPr>
            </a:lvl1pPr>
            <a:lvl2pPr marL="530185" indent="0" algn="ctr">
              <a:buNone/>
              <a:defRPr>
                <a:solidFill>
                  <a:schemeClr val="tx1">
                    <a:tint val="75000"/>
                  </a:schemeClr>
                </a:solidFill>
              </a:defRPr>
            </a:lvl2pPr>
            <a:lvl3pPr marL="1060371" indent="0" algn="ctr">
              <a:buNone/>
              <a:defRPr>
                <a:solidFill>
                  <a:schemeClr val="tx1">
                    <a:tint val="75000"/>
                  </a:schemeClr>
                </a:solidFill>
              </a:defRPr>
            </a:lvl3pPr>
            <a:lvl4pPr marL="1590555" indent="0" algn="ctr">
              <a:buNone/>
              <a:defRPr>
                <a:solidFill>
                  <a:schemeClr val="tx1">
                    <a:tint val="75000"/>
                  </a:schemeClr>
                </a:solidFill>
              </a:defRPr>
            </a:lvl4pPr>
            <a:lvl5pPr marL="2120740" indent="0" algn="ctr">
              <a:buNone/>
              <a:defRPr>
                <a:solidFill>
                  <a:schemeClr val="tx1">
                    <a:tint val="75000"/>
                  </a:schemeClr>
                </a:solidFill>
              </a:defRPr>
            </a:lvl5pPr>
            <a:lvl6pPr marL="2650926" indent="0" algn="ctr">
              <a:buNone/>
              <a:defRPr>
                <a:solidFill>
                  <a:schemeClr val="tx1">
                    <a:tint val="75000"/>
                  </a:schemeClr>
                </a:solidFill>
              </a:defRPr>
            </a:lvl6pPr>
            <a:lvl7pPr marL="3181110" indent="0" algn="ctr">
              <a:buNone/>
              <a:defRPr>
                <a:solidFill>
                  <a:schemeClr val="tx1">
                    <a:tint val="75000"/>
                  </a:schemeClr>
                </a:solidFill>
              </a:defRPr>
            </a:lvl7pPr>
            <a:lvl8pPr marL="3711296" indent="0" algn="ctr">
              <a:buNone/>
              <a:defRPr>
                <a:solidFill>
                  <a:schemeClr val="tx1">
                    <a:tint val="75000"/>
                  </a:schemeClr>
                </a:solidFill>
              </a:defRPr>
            </a:lvl8pPr>
            <a:lvl9pPr marL="4241481"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841B7AC-501A-4EB2-AE60-CA13BAAB4561}" type="datetimeFigureOut">
              <a:rPr lang="en-IN" smtClean="0"/>
              <a:t>20-07-2024</a:t>
            </a:fld>
            <a:endParaRPr lang="en-IN"/>
          </a:p>
        </p:txBody>
      </p:sp>
      <p:sp>
        <p:nvSpPr>
          <p:cNvPr id="8" name="Slide Number Placeholder 7"/>
          <p:cNvSpPr>
            <a:spLocks noGrp="1"/>
          </p:cNvSpPr>
          <p:nvPr>
            <p:ph type="sldNum" sz="quarter" idx="11"/>
          </p:nvPr>
        </p:nvSpPr>
        <p:spPr/>
        <p:txBody>
          <a:bodyPr/>
          <a:lstStyle/>
          <a:p>
            <a:fld id="{F5FFB731-63FD-44B7-806D-40E0EE6703BF}"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7331" y="1918048"/>
            <a:ext cx="2115669" cy="47086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1319" y="1918048"/>
            <a:ext cx="7429974" cy="47086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A841B7AC-501A-4EB2-AE60-CA13BAAB4561}" type="datetimeFigureOut">
              <a:rPr lang="en-IN" smtClean="0"/>
              <a:t>20-07-2024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F5FFB731-63FD-44B7-806D-40E0EE6703BF}" type="slidenum">
              <a:rPr lang="en-IN" smtClean="0"/>
              <a:t>‹#›</a:t>
            </a:fld>
            <a:endParaRPr lang="en-IN"/>
          </a:p>
        </p:txBody>
      </p:sp>
      <p:sp>
        <p:nvSpPr>
          <p:cNvPr id="32" name="Rectangle 31"/>
          <p:cNvSpPr/>
          <p:nvPr/>
        </p:nvSpPr>
        <p:spPr>
          <a:xfrm>
            <a:off x="1" y="0"/>
            <a:ext cx="518478" cy="7197179"/>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39" name="Rectangle 38"/>
          <p:cNvSpPr/>
          <p:nvPr/>
        </p:nvSpPr>
        <p:spPr>
          <a:xfrm>
            <a:off x="438810" y="714502"/>
            <a:ext cx="64810"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40" name="Rectangle 39"/>
          <p:cNvSpPr/>
          <p:nvPr/>
        </p:nvSpPr>
        <p:spPr>
          <a:xfrm>
            <a:off x="381420" y="714502"/>
            <a:ext cx="38886"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41" name="Rectangle 40"/>
          <p:cNvSpPr/>
          <p:nvPr/>
        </p:nvSpPr>
        <p:spPr>
          <a:xfrm>
            <a:off x="354413" y="714502"/>
            <a:ext cx="12962"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42" name="Rectangle 41"/>
          <p:cNvSpPr/>
          <p:nvPr/>
        </p:nvSpPr>
        <p:spPr>
          <a:xfrm>
            <a:off x="314364" y="714502"/>
            <a:ext cx="12962"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8" name="Title 7"/>
          <p:cNvSpPr>
            <a:spLocks noGrp="1"/>
          </p:cNvSpPr>
          <p:nvPr>
            <p:ph type="ctrTitle"/>
          </p:nvPr>
        </p:nvSpPr>
        <p:spPr>
          <a:xfrm>
            <a:off x="1296197" y="4560572"/>
            <a:ext cx="11017647" cy="2073859"/>
          </a:xfrm>
        </p:spPr>
        <p:txBody>
          <a:bodyPr/>
          <a:lstStyle>
            <a:lvl1pPr marR="10603" algn="l">
              <a:defRPr sz="46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1296197" y="2976372"/>
            <a:ext cx="11017647" cy="1584199"/>
          </a:xfrm>
        </p:spPr>
        <p:txBody>
          <a:bodyPr lIns="116641" tIns="53019" anchor="b"/>
          <a:lstStyle>
            <a:lvl1pPr marL="0" indent="0" algn="l">
              <a:spcBef>
                <a:spcPts val="0"/>
              </a:spcBef>
              <a:buNone/>
              <a:defRPr sz="2400">
                <a:solidFill>
                  <a:schemeClr val="tx1"/>
                </a:solidFill>
              </a:defRPr>
            </a:lvl1pPr>
            <a:lvl2pPr marL="530185" indent="0" algn="ctr">
              <a:buNone/>
            </a:lvl2pPr>
            <a:lvl3pPr marL="1060371" indent="0" algn="ctr">
              <a:buNone/>
            </a:lvl3pPr>
            <a:lvl4pPr marL="1590555" indent="0" algn="ctr">
              <a:buNone/>
            </a:lvl4pPr>
            <a:lvl5pPr marL="2120740" indent="0" algn="ctr">
              <a:buNone/>
            </a:lvl5pPr>
            <a:lvl6pPr marL="2650926" indent="0" algn="ctr">
              <a:buNone/>
            </a:lvl6pPr>
            <a:lvl7pPr marL="3181110" indent="0" algn="ctr">
              <a:buNone/>
            </a:lvl7pPr>
            <a:lvl8pPr marL="3711296" indent="0" algn="ctr">
              <a:buNone/>
            </a:lvl8pPr>
            <a:lvl9pPr marL="4241481" indent="0" algn="ctr">
              <a:buNone/>
            </a:lvl9pPr>
            <a:extLst/>
          </a:lstStyle>
          <a:p>
            <a:r>
              <a:rPr kumimoji="0" lang="en-US"/>
              <a:t>Click to edit Master subtitle style</a:t>
            </a:r>
          </a:p>
        </p:txBody>
      </p:sp>
      <p:sp>
        <p:nvSpPr>
          <p:cNvPr id="56" name="Rectangle 55"/>
          <p:cNvSpPr/>
          <p:nvPr/>
        </p:nvSpPr>
        <p:spPr>
          <a:xfrm>
            <a:off x="361884" y="5299765"/>
            <a:ext cx="103696" cy="177622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65" name="Rectangle 64"/>
          <p:cNvSpPr/>
          <p:nvPr/>
        </p:nvSpPr>
        <p:spPr>
          <a:xfrm>
            <a:off x="361884" y="5036660"/>
            <a:ext cx="103696" cy="24003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66" name="Rectangle 65"/>
          <p:cNvSpPr/>
          <p:nvPr/>
        </p:nvSpPr>
        <p:spPr>
          <a:xfrm>
            <a:off x="361884" y="4869571"/>
            <a:ext cx="103696" cy="144018"/>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67" name="Rectangle 66"/>
          <p:cNvSpPr/>
          <p:nvPr/>
        </p:nvSpPr>
        <p:spPr>
          <a:xfrm>
            <a:off x="361884" y="4769687"/>
            <a:ext cx="103696" cy="7681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6845207" y="1127583"/>
            <a:ext cx="6126778" cy="6080761"/>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15" name="Freeform 14"/>
          <p:cNvSpPr>
            <a:spLocks/>
          </p:cNvSpPr>
          <p:nvPr/>
        </p:nvSpPr>
        <p:spPr bwMode="auto">
          <a:xfrm>
            <a:off x="530116" y="5"/>
            <a:ext cx="7817047" cy="69461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13" name="Freeform 12"/>
          <p:cNvSpPr>
            <a:spLocks/>
          </p:cNvSpPr>
          <p:nvPr/>
        </p:nvSpPr>
        <p:spPr bwMode="auto">
          <a:xfrm rot="5236414">
            <a:off x="7081390" y="1339332"/>
            <a:ext cx="4320540" cy="1685052"/>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16" name="Freeform 15"/>
          <p:cNvSpPr>
            <a:spLocks/>
          </p:cNvSpPr>
          <p:nvPr/>
        </p:nvSpPr>
        <p:spPr bwMode="auto">
          <a:xfrm>
            <a:off x="8425259" y="1"/>
            <a:ext cx="3888582" cy="448056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17" name="Freeform 16"/>
          <p:cNvSpPr>
            <a:spLocks/>
          </p:cNvSpPr>
          <p:nvPr/>
        </p:nvSpPr>
        <p:spPr bwMode="auto">
          <a:xfrm>
            <a:off x="8425263" y="4480562"/>
            <a:ext cx="4536679" cy="1200149"/>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18" name="Freeform 17"/>
          <p:cNvSpPr>
            <a:spLocks/>
          </p:cNvSpPr>
          <p:nvPr/>
        </p:nvSpPr>
        <p:spPr bwMode="auto">
          <a:xfrm>
            <a:off x="8425262" y="1"/>
            <a:ext cx="1944291" cy="448056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19" name="Freeform 18"/>
          <p:cNvSpPr>
            <a:spLocks/>
          </p:cNvSpPr>
          <p:nvPr/>
        </p:nvSpPr>
        <p:spPr bwMode="auto">
          <a:xfrm>
            <a:off x="8432019" y="4458894"/>
            <a:ext cx="2963693" cy="2742009"/>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0" name="Freeform 19"/>
          <p:cNvSpPr>
            <a:spLocks/>
          </p:cNvSpPr>
          <p:nvPr/>
        </p:nvSpPr>
        <p:spPr bwMode="auto">
          <a:xfrm>
            <a:off x="8425263" y="4480561"/>
            <a:ext cx="2268339" cy="272034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1" name="Freeform 20"/>
          <p:cNvSpPr>
            <a:spLocks/>
          </p:cNvSpPr>
          <p:nvPr/>
        </p:nvSpPr>
        <p:spPr bwMode="auto">
          <a:xfrm>
            <a:off x="8425263" y="1440181"/>
            <a:ext cx="4536679" cy="304038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2" name="Freeform 21"/>
          <p:cNvSpPr>
            <a:spLocks/>
          </p:cNvSpPr>
          <p:nvPr/>
        </p:nvSpPr>
        <p:spPr bwMode="auto">
          <a:xfrm>
            <a:off x="8425263" y="1840231"/>
            <a:ext cx="4536679" cy="264033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3" name="Freeform 22"/>
          <p:cNvSpPr>
            <a:spLocks/>
          </p:cNvSpPr>
          <p:nvPr/>
        </p:nvSpPr>
        <p:spPr bwMode="auto">
          <a:xfrm>
            <a:off x="1404210" y="4480561"/>
            <a:ext cx="7021050" cy="272034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4" name="Freeform 23"/>
          <p:cNvSpPr>
            <a:spLocks/>
          </p:cNvSpPr>
          <p:nvPr/>
        </p:nvSpPr>
        <p:spPr bwMode="auto">
          <a:xfrm>
            <a:off x="756116" y="4480561"/>
            <a:ext cx="7561131" cy="272034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5" name="Freeform 24"/>
          <p:cNvSpPr>
            <a:spLocks/>
          </p:cNvSpPr>
          <p:nvPr/>
        </p:nvSpPr>
        <p:spPr bwMode="auto">
          <a:xfrm>
            <a:off x="519989" y="2560319"/>
            <a:ext cx="7993195" cy="1920241"/>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6" name="Freeform 25"/>
          <p:cNvSpPr>
            <a:spLocks/>
          </p:cNvSpPr>
          <p:nvPr/>
        </p:nvSpPr>
        <p:spPr bwMode="auto">
          <a:xfrm>
            <a:off x="519989" y="2240281"/>
            <a:ext cx="7993195" cy="224028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27" name="Freeform 26"/>
          <p:cNvSpPr>
            <a:spLocks/>
          </p:cNvSpPr>
          <p:nvPr/>
        </p:nvSpPr>
        <p:spPr bwMode="auto">
          <a:xfrm>
            <a:off x="6480971" y="4480561"/>
            <a:ext cx="1944291" cy="272034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106037" tIns="53019" rIns="106037" bIns="53019" anchor="t" compatLnSpc="1"/>
          <a:lstStyle/>
          <a:p>
            <a:endParaRPr kumimoji="0" lang="en-US"/>
          </a:p>
        </p:txBody>
      </p:sp>
      <p:sp>
        <p:nvSpPr>
          <p:cNvPr id="3" name="Text Placeholder 2"/>
          <p:cNvSpPr>
            <a:spLocks noGrp="1"/>
          </p:cNvSpPr>
          <p:nvPr>
            <p:ph type="body" idx="1"/>
          </p:nvPr>
        </p:nvSpPr>
        <p:spPr>
          <a:xfrm>
            <a:off x="1002060" y="1419258"/>
            <a:ext cx="8105532" cy="1026360"/>
          </a:xfrm>
        </p:spPr>
        <p:txBody>
          <a:bodyPr lIns="95433" tIns="53019" bIns="0" anchor="t"/>
          <a:lstStyle>
            <a:lvl1pPr marL="63622" indent="0">
              <a:buNone/>
              <a:defRPr sz="2400">
                <a:solidFill>
                  <a:schemeClr val="tx1">
                    <a:tint val="75000"/>
                  </a:schemeClr>
                </a:solidFill>
              </a:defRPr>
            </a:lvl1pPr>
            <a:lvl2pPr>
              <a:buNone/>
              <a:defRPr sz="21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
        <p:nvSpPr>
          <p:cNvPr id="7" name="Rectangle 6"/>
          <p:cNvSpPr/>
          <p:nvPr/>
        </p:nvSpPr>
        <p:spPr>
          <a:xfrm>
            <a:off x="514792" y="422381"/>
            <a:ext cx="12054602" cy="930578"/>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2" name="Title 1"/>
          <p:cNvSpPr>
            <a:spLocks noGrp="1"/>
          </p:cNvSpPr>
          <p:nvPr>
            <p:ph type="title"/>
          </p:nvPr>
        </p:nvSpPr>
        <p:spPr>
          <a:xfrm>
            <a:off x="1002056" y="537668"/>
            <a:ext cx="11562049" cy="816102"/>
          </a:xfrm>
        </p:spPr>
        <p:txBody>
          <a:bodyPr tIns="74226"/>
          <a:lstStyle>
            <a:lvl1pPr algn="l">
              <a:buNone/>
              <a:defRPr sz="4400" b="0" cap="none" spc="-174" baseline="0"/>
            </a:lvl1pPr>
            <a:extLst/>
          </a:lstStyle>
          <a:p>
            <a:r>
              <a:rPr kumimoji="0" lang="en-US"/>
              <a:t>Click to edit Master title style</a:t>
            </a:r>
          </a:p>
        </p:txBody>
      </p:sp>
      <p:sp>
        <p:nvSpPr>
          <p:cNvPr id="8" name="Rectangle 7"/>
          <p:cNvSpPr/>
          <p:nvPr/>
        </p:nvSpPr>
        <p:spPr>
          <a:xfrm flipH="1">
            <a:off x="526670" y="714502"/>
            <a:ext cx="38886"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9" name="Rectangle 8"/>
          <p:cNvSpPr/>
          <p:nvPr/>
        </p:nvSpPr>
        <p:spPr>
          <a:xfrm flipH="1">
            <a:off x="582761" y="714502"/>
            <a:ext cx="38886"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10" name="Rectangle 9"/>
          <p:cNvSpPr/>
          <p:nvPr/>
        </p:nvSpPr>
        <p:spPr>
          <a:xfrm flipH="1">
            <a:off x="635695" y="714502"/>
            <a:ext cx="12962"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11" name="Rectangle 10"/>
          <p:cNvSpPr/>
          <p:nvPr/>
        </p:nvSpPr>
        <p:spPr>
          <a:xfrm flipH="1">
            <a:off x="675744" y="714502"/>
            <a:ext cx="12962"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12" name="Rectangle 11"/>
          <p:cNvSpPr/>
          <p:nvPr/>
        </p:nvSpPr>
        <p:spPr>
          <a:xfrm>
            <a:off x="709447" y="714502"/>
            <a:ext cx="51848" cy="384047"/>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8099" y="537669"/>
            <a:ext cx="11665745" cy="960119"/>
          </a:xfrm>
        </p:spPr>
        <p:txBody>
          <a:bodyPr/>
          <a:lstStyle/>
          <a:p>
            <a:r>
              <a:rPr kumimoji="0" lang="en-US"/>
              <a:t>Click to edit Master title style</a:t>
            </a:r>
          </a:p>
        </p:txBody>
      </p:sp>
      <p:sp>
        <p:nvSpPr>
          <p:cNvPr id="3" name="Content Placeholder 2"/>
          <p:cNvSpPr>
            <a:spLocks noGrp="1"/>
          </p:cNvSpPr>
          <p:nvPr>
            <p:ph sz="half" idx="1"/>
          </p:nvPr>
        </p:nvSpPr>
        <p:spPr>
          <a:xfrm>
            <a:off x="658223" y="1859031"/>
            <a:ext cx="5724856" cy="4752261"/>
          </a:xfrm>
        </p:spPr>
        <p:txBody>
          <a:bodyPr/>
          <a:lstStyle>
            <a:lvl1pPr>
              <a:defRPr sz="3300"/>
            </a:lvl1pPr>
            <a:lvl2pPr>
              <a:defRPr sz="2700"/>
            </a:lvl2pPr>
            <a:lvl3pPr>
              <a:defRPr sz="2400"/>
            </a:lvl3pPr>
            <a:lvl4pPr>
              <a:defRPr sz="2100"/>
            </a:lvl4pPr>
            <a:lvl5pPr>
              <a:defRPr sz="21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599112" y="1859031"/>
            <a:ext cx="5724856" cy="4752261"/>
          </a:xfrm>
        </p:spPr>
        <p:txBody>
          <a:bodyPr/>
          <a:lstStyle>
            <a:lvl1pPr>
              <a:defRPr sz="3300"/>
            </a:lvl1pPr>
            <a:lvl2pPr>
              <a:defRPr sz="2700"/>
            </a:lvl2pPr>
            <a:lvl3pPr>
              <a:defRPr sz="2400"/>
            </a:lvl3pPr>
            <a:lvl4pPr>
              <a:defRPr sz="2100"/>
            </a:lvl4pPr>
            <a:lvl5pPr>
              <a:defRPr sz="21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841B7AC-501A-4EB2-AE60-CA13BAAB456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22382"/>
            <a:ext cx="12569394" cy="930578"/>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2" name="Title 1"/>
          <p:cNvSpPr>
            <a:spLocks noGrp="1"/>
          </p:cNvSpPr>
          <p:nvPr>
            <p:ph type="title"/>
          </p:nvPr>
        </p:nvSpPr>
        <p:spPr>
          <a:xfrm>
            <a:off x="715610" y="537669"/>
            <a:ext cx="11017647" cy="960119"/>
          </a:xfrm>
        </p:spPr>
        <p:txBody>
          <a:bodyPr anchor="t"/>
          <a:lstStyle>
            <a:lvl1pPr>
              <a:defRPr sz="4600"/>
            </a:lvl1pPr>
            <a:extLst/>
          </a:lstStyle>
          <a:p>
            <a:r>
              <a:rPr kumimoji="0" lang="en-US"/>
              <a:t>Click to edit Master title style</a:t>
            </a:r>
          </a:p>
        </p:txBody>
      </p:sp>
      <p:sp>
        <p:nvSpPr>
          <p:cNvPr id="3" name="Text Placeholder 2"/>
          <p:cNvSpPr>
            <a:spLocks noGrp="1"/>
          </p:cNvSpPr>
          <p:nvPr>
            <p:ph type="body" idx="1"/>
          </p:nvPr>
        </p:nvSpPr>
        <p:spPr>
          <a:xfrm>
            <a:off x="648099" y="1900239"/>
            <a:ext cx="5727107" cy="671750"/>
          </a:xfrm>
        </p:spPr>
        <p:txBody>
          <a:bodyPr anchor="ctr"/>
          <a:lstStyle>
            <a:lvl1pPr marL="84830" indent="0" algn="l">
              <a:buNone/>
              <a:defRPr sz="2700" b="1">
                <a:solidFill>
                  <a:schemeClr val="accent2"/>
                </a:solidFill>
              </a:defRPr>
            </a:lvl1pPr>
            <a:lvl2pPr>
              <a:buNone/>
              <a:defRPr sz="2400" b="1"/>
            </a:lvl2pPr>
            <a:lvl3pPr>
              <a:buNone/>
              <a:defRPr sz="2100" b="1"/>
            </a:lvl3pPr>
            <a:lvl4pPr>
              <a:buNone/>
              <a:defRPr sz="1800" b="1"/>
            </a:lvl4pPr>
            <a:lvl5pPr>
              <a:buNone/>
              <a:defRPr sz="18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584489" y="1900239"/>
            <a:ext cx="5729356" cy="671750"/>
          </a:xfrm>
        </p:spPr>
        <p:txBody>
          <a:bodyPr anchor="ctr"/>
          <a:lstStyle>
            <a:lvl1pPr marL="84830" indent="0">
              <a:buNone/>
              <a:defRPr sz="2700" b="1">
                <a:solidFill>
                  <a:schemeClr val="accent2"/>
                </a:solidFill>
              </a:defRPr>
            </a:lvl1pPr>
            <a:lvl2pPr>
              <a:buNone/>
              <a:defRPr sz="2400" b="1"/>
            </a:lvl2pPr>
            <a:lvl3pPr>
              <a:buNone/>
              <a:defRPr sz="2100" b="1"/>
            </a:lvl3pPr>
            <a:lvl4pPr>
              <a:buNone/>
              <a:defRPr sz="1800" b="1"/>
            </a:lvl4pPr>
            <a:lvl5pPr>
              <a:buNone/>
              <a:defRPr sz="18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48099" y="2581991"/>
            <a:ext cx="5727107" cy="4157320"/>
          </a:xfrm>
        </p:spPr>
        <p:txBody>
          <a:bodyPr/>
          <a:lstStyle>
            <a:lvl1pPr>
              <a:defRPr sz="2700"/>
            </a:lvl1pPr>
            <a:lvl2pPr>
              <a:defRPr sz="2400"/>
            </a:lvl2pPr>
            <a:lvl3pPr>
              <a:defRPr sz="21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584489" y="2581991"/>
            <a:ext cx="5729356" cy="4157320"/>
          </a:xfrm>
        </p:spPr>
        <p:txBody>
          <a:bodyPr/>
          <a:lstStyle>
            <a:lvl1pPr>
              <a:defRPr sz="2700"/>
            </a:lvl1pPr>
            <a:lvl2pPr>
              <a:defRPr sz="2400"/>
            </a:lvl2pPr>
            <a:lvl3pPr>
              <a:defRPr sz="21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841B7AC-501A-4EB2-AE60-CA13BAAB4561}"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FFB731-63FD-44B7-806D-40E0EE6703BF}" type="slidenum">
              <a:rPr lang="en-IN" smtClean="0"/>
              <a:t>‹#›</a:t>
            </a:fld>
            <a:endParaRPr lang="en-IN"/>
          </a:p>
        </p:txBody>
      </p:sp>
      <p:sp>
        <p:nvSpPr>
          <p:cNvPr id="16" name="Rectangle 15"/>
          <p:cNvSpPr/>
          <p:nvPr/>
        </p:nvSpPr>
        <p:spPr>
          <a:xfrm>
            <a:off x="124446" y="714502"/>
            <a:ext cx="64810"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17" name="Rectangle 16"/>
          <p:cNvSpPr/>
          <p:nvPr/>
        </p:nvSpPr>
        <p:spPr>
          <a:xfrm>
            <a:off x="67057" y="714502"/>
            <a:ext cx="38886"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18" name="Rectangle 17"/>
          <p:cNvSpPr/>
          <p:nvPr/>
        </p:nvSpPr>
        <p:spPr>
          <a:xfrm>
            <a:off x="40048" y="714502"/>
            <a:ext cx="12962"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19" name="Rectangle 18"/>
          <p:cNvSpPr/>
          <p:nvPr/>
        </p:nvSpPr>
        <p:spPr>
          <a:xfrm>
            <a:off x="0" y="714502"/>
            <a:ext cx="12962"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20" name="Rectangle 19"/>
          <p:cNvSpPr/>
          <p:nvPr/>
        </p:nvSpPr>
        <p:spPr>
          <a:xfrm flipH="1">
            <a:off x="212306" y="714502"/>
            <a:ext cx="38886"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21" name="Rectangle 20"/>
          <p:cNvSpPr/>
          <p:nvPr/>
        </p:nvSpPr>
        <p:spPr>
          <a:xfrm flipH="1">
            <a:off x="268398" y="714502"/>
            <a:ext cx="38886"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22" name="Rectangle 21"/>
          <p:cNvSpPr/>
          <p:nvPr/>
        </p:nvSpPr>
        <p:spPr>
          <a:xfrm flipH="1">
            <a:off x="321331" y="714502"/>
            <a:ext cx="12962"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29" name="Rectangle 28"/>
          <p:cNvSpPr/>
          <p:nvPr/>
        </p:nvSpPr>
        <p:spPr>
          <a:xfrm flipH="1">
            <a:off x="361379" y="714502"/>
            <a:ext cx="12962"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30" name="Rectangle 29"/>
          <p:cNvSpPr/>
          <p:nvPr/>
        </p:nvSpPr>
        <p:spPr>
          <a:xfrm>
            <a:off x="395083" y="714502"/>
            <a:ext cx="51848" cy="384047"/>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96197" y="537669"/>
            <a:ext cx="11017647" cy="960119"/>
          </a:xfrm>
        </p:spPr>
        <p:txBody>
          <a:bodyPr/>
          <a:lstStyle>
            <a:lvl1pPr>
              <a:defRPr sz="46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A841B7AC-501A-4EB2-AE60-CA13BAAB4561}"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1B7AC-501A-4EB2-AE60-CA13BAAB4561}"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2148" y="286705"/>
            <a:ext cx="11665745" cy="1220153"/>
          </a:xfrm>
        </p:spPr>
        <p:txBody>
          <a:bodyPr anchor="ctr"/>
          <a:lstStyle>
            <a:lvl1pPr algn="l">
              <a:buNone/>
              <a:defRPr sz="4200" b="0"/>
            </a:lvl1pPr>
            <a:extLst/>
          </a:lstStyle>
          <a:p>
            <a:r>
              <a:rPr kumimoji="0" lang="en-US"/>
              <a:t>Click to edit Master title style</a:t>
            </a:r>
          </a:p>
        </p:txBody>
      </p:sp>
      <p:sp>
        <p:nvSpPr>
          <p:cNvPr id="3" name="Text Placeholder 2"/>
          <p:cNvSpPr>
            <a:spLocks noGrp="1"/>
          </p:cNvSpPr>
          <p:nvPr>
            <p:ph type="body" idx="2"/>
          </p:nvPr>
        </p:nvSpPr>
        <p:spPr>
          <a:xfrm>
            <a:off x="972149" y="1506856"/>
            <a:ext cx="3564533" cy="4800600"/>
          </a:xfrm>
        </p:spPr>
        <p:txBody>
          <a:bodyPr/>
          <a:lstStyle>
            <a:lvl1pPr marL="63622" indent="0">
              <a:buNone/>
              <a:defRPr sz="2100"/>
            </a:lvl1pPr>
            <a:lvl2pPr>
              <a:buNone/>
              <a:defRPr sz="1400"/>
            </a:lvl2pPr>
            <a:lvl3pPr>
              <a:buNone/>
              <a:defRPr sz="1200"/>
            </a:lvl3pPr>
            <a:lvl4pPr>
              <a:buNone/>
              <a:defRPr sz="1000"/>
            </a:lvl4pPr>
            <a:lvl5pPr>
              <a:buNone/>
              <a:defRPr sz="10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860730" y="1506856"/>
            <a:ext cx="7777163" cy="4800600"/>
          </a:xfrm>
        </p:spPr>
        <p:txBody>
          <a:bodyPr/>
          <a:lstStyle>
            <a:lvl1pPr>
              <a:defRPr sz="3700"/>
            </a:lvl1pPr>
            <a:lvl2pPr>
              <a:defRPr sz="3300"/>
            </a:lvl2pPr>
            <a:lvl3pPr>
              <a:defRPr sz="2700"/>
            </a:lvl3pPr>
            <a:lvl4pPr>
              <a:defRPr sz="2400"/>
            </a:lvl4pPr>
            <a:lvl5pPr>
              <a:defRPr sz="24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841B7AC-501A-4EB2-AE60-CA13BAAB456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521698" y="6"/>
            <a:ext cx="12443460" cy="1971939"/>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cxnSp>
        <p:nvCxnSpPr>
          <p:cNvPr id="9" name="Straight Connector 8"/>
          <p:cNvCxnSpPr/>
          <p:nvPr/>
        </p:nvCxnSpPr>
        <p:spPr>
          <a:xfrm flipV="1">
            <a:off x="514847" y="1979279"/>
            <a:ext cx="1244967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12094120" y="1256557"/>
            <a:ext cx="139401" cy="182107"/>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1296193" y="463318"/>
            <a:ext cx="9721454" cy="736836"/>
          </a:xfrm>
        </p:spPr>
        <p:txBody>
          <a:bodyPr anchor="b"/>
          <a:lstStyle>
            <a:lvl1pPr algn="l">
              <a:buNone/>
              <a:defRPr sz="2500" b="0"/>
            </a:lvl1pPr>
            <a:extLst/>
          </a:lstStyle>
          <a:p>
            <a:r>
              <a:rPr kumimoji="0" lang="en-US"/>
              <a:t>Click to edit Master title style</a:t>
            </a:r>
          </a:p>
        </p:txBody>
      </p:sp>
      <p:sp>
        <p:nvSpPr>
          <p:cNvPr id="3" name="Picture Placeholder 2"/>
          <p:cNvSpPr>
            <a:spLocks noGrp="1"/>
          </p:cNvSpPr>
          <p:nvPr>
            <p:ph type="pic" idx="1"/>
          </p:nvPr>
        </p:nvSpPr>
        <p:spPr>
          <a:xfrm>
            <a:off x="521698" y="1988475"/>
            <a:ext cx="12443460" cy="5208152"/>
          </a:xfrm>
          <a:solidFill>
            <a:schemeClr val="bg2"/>
          </a:solidFill>
        </p:spPr>
        <p:txBody>
          <a:bodyPr/>
          <a:lstStyle>
            <a:lvl1pPr marL="0" indent="0">
              <a:buNone/>
              <a:defRPr sz="3700"/>
            </a:lvl1pPr>
            <a:extLst/>
          </a:lstStyle>
          <a:p>
            <a:r>
              <a:rPr kumimoji="0" lang="en-US"/>
              <a:t>Click icon to add picture</a:t>
            </a:r>
          </a:p>
        </p:txBody>
      </p:sp>
      <p:sp>
        <p:nvSpPr>
          <p:cNvPr id="4" name="Text Placeholder 3"/>
          <p:cNvSpPr>
            <a:spLocks noGrp="1"/>
          </p:cNvSpPr>
          <p:nvPr>
            <p:ph type="body" sz="half" idx="2"/>
          </p:nvPr>
        </p:nvSpPr>
        <p:spPr bwMode="grayWhite">
          <a:xfrm>
            <a:off x="1296193" y="1207651"/>
            <a:ext cx="9721454" cy="720090"/>
          </a:xfrm>
        </p:spPr>
        <p:txBody>
          <a:bodyPr/>
          <a:lstStyle>
            <a:lvl1pPr marL="31811" indent="0">
              <a:spcBef>
                <a:spcPts val="0"/>
              </a:spcBef>
              <a:buNone/>
              <a:defRPr sz="1600">
                <a:solidFill>
                  <a:srgbClr val="FFFFFF"/>
                </a:solidFill>
              </a:defRPr>
            </a:lvl1pPr>
            <a:lvl2pPr>
              <a:defRPr sz="1400"/>
            </a:lvl2pPr>
            <a:lvl3pPr>
              <a:defRPr sz="1200"/>
            </a:lvl3pPr>
            <a:lvl4pPr>
              <a:defRPr sz="1000"/>
            </a:lvl4pPr>
            <a:lvl5pPr>
              <a:defRPr sz="1000"/>
            </a:lvl5pPr>
            <a:extLst/>
          </a:lstStyle>
          <a:p>
            <a:pPr lvl="0" eaLnBrk="1" latinLnBrk="0" hangingPunct="1"/>
            <a:r>
              <a:rPr kumimoji="0" lang="en-US"/>
              <a:t>Click to edit Master text styles</a:t>
            </a:r>
          </a:p>
        </p:txBody>
      </p:sp>
      <p:grpSp>
        <p:nvGrpSpPr>
          <p:cNvPr id="14" name="Group 13"/>
          <p:cNvGrpSpPr/>
          <p:nvPr/>
        </p:nvGrpSpPr>
        <p:grpSpPr>
          <a:xfrm rot="5400000">
            <a:off x="12310153" y="1416577"/>
            <a:ext cx="139401" cy="182107"/>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11818418" y="1524897"/>
            <a:ext cx="139401" cy="182107"/>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9181373" y="58280"/>
            <a:ext cx="3024452" cy="383381"/>
          </a:xfrm>
        </p:spPr>
        <p:txBody>
          <a:bodyPr/>
          <a:lstStyle/>
          <a:p>
            <a:fld id="{A841B7AC-501A-4EB2-AE60-CA13BAAB4561}" type="datetimeFigureOut">
              <a:rPr lang="en-IN" smtClean="0"/>
              <a:t>20-07-2024</a:t>
            </a:fld>
            <a:endParaRPr lang="en-IN"/>
          </a:p>
        </p:txBody>
      </p:sp>
      <p:sp>
        <p:nvSpPr>
          <p:cNvPr id="6" name="Footer Placeholder 5"/>
          <p:cNvSpPr>
            <a:spLocks noGrp="1"/>
          </p:cNvSpPr>
          <p:nvPr>
            <p:ph type="ftr" sz="quarter" idx="11"/>
          </p:nvPr>
        </p:nvSpPr>
        <p:spPr>
          <a:xfrm>
            <a:off x="1296197" y="58280"/>
            <a:ext cx="7885179" cy="383381"/>
          </a:xfrm>
        </p:spPr>
        <p:txBody>
          <a:bodyPr/>
          <a:lstStyle/>
          <a:p>
            <a:endParaRPr lang="en-IN"/>
          </a:p>
        </p:txBody>
      </p:sp>
      <p:sp>
        <p:nvSpPr>
          <p:cNvPr id="7" name="Slide Number Placeholder 6"/>
          <p:cNvSpPr>
            <a:spLocks noGrp="1"/>
          </p:cNvSpPr>
          <p:nvPr>
            <p:ph type="sldNum" sz="quarter" idx="12"/>
          </p:nvPr>
        </p:nvSpPr>
        <p:spPr>
          <a:xfrm>
            <a:off x="12205828" y="58280"/>
            <a:ext cx="648097" cy="383381"/>
          </a:xfrm>
        </p:spPr>
        <p:txBody>
          <a:bodyPr/>
          <a:lstStyle/>
          <a:p>
            <a:fld id="{F5FFB731-63FD-44B7-806D-40E0EE6703BF}"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97405" y="288377"/>
            <a:ext cx="2808420" cy="6144101"/>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864132" y="288377"/>
            <a:ext cx="8317243" cy="61441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6195" y="5268453"/>
            <a:ext cx="10369550" cy="1358271"/>
          </a:xfrm>
        </p:spPr>
        <p:txBody>
          <a:bodyPr anchor="t"/>
          <a:lstStyle>
            <a:lvl1pPr algn="l">
              <a:defRPr sz="4600" b="0" cap="none"/>
            </a:lvl1pPr>
          </a:lstStyle>
          <a:p>
            <a:r>
              <a:rPr lang="en-US"/>
              <a:t>Click to edit Master title style</a:t>
            </a:r>
          </a:p>
        </p:txBody>
      </p:sp>
      <p:sp>
        <p:nvSpPr>
          <p:cNvPr id="3" name="Text Placeholder 2"/>
          <p:cNvSpPr>
            <a:spLocks noGrp="1"/>
          </p:cNvSpPr>
          <p:nvPr>
            <p:ph type="body" idx="1"/>
          </p:nvPr>
        </p:nvSpPr>
        <p:spPr>
          <a:xfrm>
            <a:off x="1296195" y="4058356"/>
            <a:ext cx="10369550" cy="1153361"/>
          </a:xfrm>
        </p:spPr>
        <p:txBody>
          <a:bodyPr anchor="b"/>
          <a:lstStyle>
            <a:lvl1pPr marL="0" indent="0">
              <a:buNone/>
              <a:defRPr sz="2400">
                <a:solidFill>
                  <a:schemeClr val="tx1"/>
                </a:solidFill>
              </a:defRPr>
            </a:lvl1pPr>
            <a:lvl2pPr marL="530185" indent="0">
              <a:buNone/>
              <a:defRPr sz="2100">
                <a:solidFill>
                  <a:schemeClr val="tx1">
                    <a:tint val="75000"/>
                  </a:schemeClr>
                </a:solidFill>
              </a:defRPr>
            </a:lvl2pPr>
            <a:lvl3pPr marL="1060371" indent="0">
              <a:buNone/>
              <a:defRPr sz="1800">
                <a:solidFill>
                  <a:schemeClr val="tx1">
                    <a:tint val="75000"/>
                  </a:schemeClr>
                </a:solidFill>
              </a:defRPr>
            </a:lvl3pPr>
            <a:lvl4pPr marL="1590555" indent="0">
              <a:buNone/>
              <a:defRPr sz="1600">
                <a:solidFill>
                  <a:schemeClr val="tx1">
                    <a:tint val="75000"/>
                  </a:schemeClr>
                </a:solidFill>
              </a:defRPr>
            </a:lvl4pPr>
            <a:lvl5pPr marL="2120740" indent="0">
              <a:buNone/>
              <a:defRPr sz="1600">
                <a:solidFill>
                  <a:schemeClr val="tx1">
                    <a:tint val="75000"/>
                  </a:schemeClr>
                </a:solidFill>
              </a:defRPr>
            </a:lvl5pPr>
            <a:lvl6pPr marL="2650926" indent="0">
              <a:buNone/>
              <a:defRPr sz="1600">
                <a:solidFill>
                  <a:schemeClr val="tx1">
                    <a:tint val="75000"/>
                  </a:schemeClr>
                </a:solidFill>
              </a:defRPr>
            </a:lvl6pPr>
            <a:lvl7pPr marL="3181110" indent="0">
              <a:buNone/>
              <a:defRPr sz="1600">
                <a:solidFill>
                  <a:schemeClr val="tx1">
                    <a:tint val="75000"/>
                  </a:schemeClr>
                </a:solidFill>
              </a:defRPr>
            </a:lvl7pPr>
            <a:lvl8pPr marL="3711296" indent="0">
              <a:buNone/>
              <a:defRPr sz="1600">
                <a:solidFill>
                  <a:schemeClr val="tx1">
                    <a:tint val="75000"/>
                  </a:schemeClr>
                </a:solidFill>
              </a:defRPr>
            </a:lvl8pPr>
            <a:lvl9pPr marL="4241481"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1B7AC-501A-4EB2-AE60-CA13BAAB4561}"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841B7AC-501A-4EB2-AE60-CA13BAAB456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FB731-63FD-44B7-806D-40E0EE6703BF}" type="slidenum">
              <a:rPr lang="en-IN" smtClean="0"/>
              <a:t>‹#›</a:t>
            </a:fld>
            <a:endParaRPr lang="en-IN"/>
          </a:p>
        </p:txBody>
      </p:sp>
      <p:sp>
        <p:nvSpPr>
          <p:cNvPr id="9" name="Title 8"/>
          <p:cNvSpPr>
            <a:spLocks noGrp="1"/>
          </p:cNvSpPr>
          <p:nvPr>
            <p:ph type="title"/>
          </p:nvPr>
        </p:nvSpPr>
        <p:spPr>
          <a:xfrm>
            <a:off x="1296195" y="1621955"/>
            <a:ext cx="10369550" cy="1211802"/>
          </a:xfrm>
        </p:spPr>
        <p:txBody>
          <a:bodyPr/>
          <a:lstStyle/>
          <a:p>
            <a:r>
              <a:rPr lang="en-US"/>
              <a:t>Click to edit Master title style</a:t>
            </a:r>
          </a:p>
        </p:txBody>
      </p:sp>
      <p:sp>
        <p:nvSpPr>
          <p:cNvPr id="8" name="Content Placeholder 7"/>
          <p:cNvSpPr>
            <a:spLocks noGrp="1"/>
          </p:cNvSpPr>
          <p:nvPr>
            <p:ph sz="quarter" idx="13"/>
          </p:nvPr>
        </p:nvSpPr>
        <p:spPr>
          <a:xfrm>
            <a:off x="1296194" y="2880360"/>
            <a:ext cx="5055156" cy="3773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636513" y="2880362"/>
            <a:ext cx="5055156" cy="3775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2465" y="2880360"/>
            <a:ext cx="4769993" cy="652882"/>
          </a:xfrm>
        </p:spPr>
        <p:txBody>
          <a:bodyPr anchor="b">
            <a:noAutofit/>
          </a:bodyPr>
          <a:lstStyle>
            <a:lvl1pPr marL="0" indent="0">
              <a:buNone/>
              <a:defRPr sz="2400" b="1">
                <a:solidFill>
                  <a:schemeClr val="tx2"/>
                </a:solidFill>
              </a:defRPr>
            </a:lvl1pPr>
            <a:lvl2pPr marL="530185" indent="0">
              <a:buNone/>
              <a:defRPr sz="2400" b="1"/>
            </a:lvl2pPr>
            <a:lvl3pPr marL="1060371" indent="0">
              <a:buNone/>
              <a:defRPr sz="2100" b="1"/>
            </a:lvl3pPr>
            <a:lvl4pPr marL="1590555" indent="0">
              <a:buNone/>
              <a:defRPr sz="1800" b="1"/>
            </a:lvl4pPr>
            <a:lvl5pPr marL="2120740" indent="0">
              <a:buNone/>
              <a:defRPr sz="1800" b="1"/>
            </a:lvl5pPr>
            <a:lvl6pPr marL="2650926" indent="0">
              <a:buNone/>
              <a:defRPr sz="1800" b="1"/>
            </a:lvl6pPr>
            <a:lvl7pPr marL="3181110" indent="0">
              <a:buNone/>
              <a:defRPr sz="1800" b="1"/>
            </a:lvl7pPr>
            <a:lvl8pPr marL="3711296" indent="0">
              <a:buNone/>
              <a:defRPr sz="1800" b="1"/>
            </a:lvl8pPr>
            <a:lvl9pPr marL="4241481" indent="0">
              <a:buNone/>
              <a:defRPr sz="1800" b="1"/>
            </a:lvl9pPr>
          </a:lstStyle>
          <a:p>
            <a:pPr lvl="0"/>
            <a:r>
              <a:rPr lang="en-US"/>
              <a:t>Click to edit Master text styles</a:t>
            </a:r>
          </a:p>
        </p:txBody>
      </p:sp>
      <p:sp>
        <p:nvSpPr>
          <p:cNvPr id="5" name="Text Placeholder 4"/>
          <p:cNvSpPr>
            <a:spLocks noGrp="1"/>
          </p:cNvSpPr>
          <p:nvPr>
            <p:ph type="body" sz="quarter" idx="3"/>
          </p:nvPr>
        </p:nvSpPr>
        <p:spPr>
          <a:xfrm>
            <a:off x="6924869" y="2880360"/>
            <a:ext cx="4765841" cy="652882"/>
          </a:xfrm>
        </p:spPr>
        <p:txBody>
          <a:bodyPr anchor="b">
            <a:noAutofit/>
          </a:bodyPr>
          <a:lstStyle>
            <a:lvl1pPr marL="0" indent="0">
              <a:buNone/>
              <a:defRPr sz="2400" b="1">
                <a:solidFill>
                  <a:schemeClr val="tx2"/>
                </a:solidFill>
              </a:defRPr>
            </a:lvl1pPr>
            <a:lvl2pPr marL="530185" indent="0">
              <a:buNone/>
              <a:defRPr sz="2400" b="1"/>
            </a:lvl2pPr>
            <a:lvl3pPr marL="1060371" indent="0">
              <a:buNone/>
              <a:defRPr sz="2100" b="1"/>
            </a:lvl3pPr>
            <a:lvl4pPr marL="1590555" indent="0">
              <a:buNone/>
              <a:defRPr sz="1800" b="1"/>
            </a:lvl4pPr>
            <a:lvl5pPr marL="2120740" indent="0">
              <a:buNone/>
              <a:defRPr sz="1800" b="1"/>
            </a:lvl5pPr>
            <a:lvl6pPr marL="2650926" indent="0">
              <a:buNone/>
              <a:defRPr sz="1800" b="1"/>
            </a:lvl6pPr>
            <a:lvl7pPr marL="3181110" indent="0">
              <a:buNone/>
              <a:defRPr sz="1800" b="1"/>
            </a:lvl7pPr>
            <a:lvl8pPr marL="3711296" indent="0">
              <a:buNone/>
              <a:defRPr sz="1800" b="1"/>
            </a:lvl8pPr>
            <a:lvl9pPr marL="4241481" indent="0">
              <a:buNone/>
              <a:defRPr sz="1800" b="1"/>
            </a:lvl9pPr>
          </a:lstStyle>
          <a:p>
            <a:pPr lvl="0"/>
            <a:r>
              <a:rPr lang="en-US"/>
              <a:t>Click to edit Master text styles</a:t>
            </a:r>
          </a:p>
        </p:txBody>
      </p:sp>
      <p:sp>
        <p:nvSpPr>
          <p:cNvPr id="7" name="Date Placeholder 6"/>
          <p:cNvSpPr>
            <a:spLocks noGrp="1"/>
          </p:cNvSpPr>
          <p:nvPr>
            <p:ph type="dt" sz="half" idx="10"/>
          </p:nvPr>
        </p:nvSpPr>
        <p:spPr/>
        <p:txBody>
          <a:bodyPr/>
          <a:lstStyle/>
          <a:p>
            <a:fld id="{A841B7AC-501A-4EB2-AE60-CA13BAAB4561}"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FFB731-63FD-44B7-806D-40E0EE6703BF}" type="slidenum">
              <a:rPr lang="en-IN" smtClean="0"/>
              <a:t>‹#›</a:t>
            </a:fld>
            <a:endParaRPr lang="en-IN"/>
          </a:p>
        </p:txBody>
      </p:sp>
      <p:sp>
        <p:nvSpPr>
          <p:cNvPr id="10" name="Title 9"/>
          <p:cNvSpPr>
            <a:spLocks noGrp="1"/>
          </p:cNvSpPr>
          <p:nvPr>
            <p:ph type="title"/>
          </p:nvPr>
        </p:nvSpPr>
        <p:spPr>
          <a:xfrm>
            <a:off x="1296195" y="1621955"/>
            <a:ext cx="10369550" cy="1211802"/>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1296194" y="3552444"/>
            <a:ext cx="5055156" cy="310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636512" y="3552444"/>
            <a:ext cx="5055156" cy="3101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41B7AC-501A-4EB2-AE60-CA13BAAB4561}"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1B7AC-501A-4EB2-AE60-CA13BAAB4561}"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6194" y="1916633"/>
            <a:ext cx="4183054" cy="2281666"/>
          </a:xfrm>
        </p:spPr>
        <p:txBody>
          <a:bodyPr anchor="b">
            <a:normAutofit/>
          </a:bodyPr>
          <a:lstStyle>
            <a:lvl1pPr algn="l">
              <a:defRPr sz="3300" b="0"/>
            </a:lvl1pPr>
          </a:lstStyle>
          <a:p>
            <a:r>
              <a:rPr lang="en-US"/>
              <a:t>Click to edit Master title style</a:t>
            </a:r>
            <a:endParaRPr lang="en-US" dirty="0"/>
          </a:p>
        </p:txBody>
      </p:sp>
      <p:sp>
        <p:nvSpPr>
          <p:cNvPr id="3" name="Content Placeholder 2"/>
          <p:cNvSpPr>
            <a:spLocks noGrp="1"/>
          </p:cNvSpPr>
          <p:nvPr>
            <p:ph idx="1"/>
          </p:nvPr>
        </p:nvSpPr>
        <p:spPr>
          <a:xfrm>
            <a:off x="5700977" y="1918047"/>
            <a:ext cx="5964771" cy="4700445"/>
          </a:xfrm>
        </p:spPr>
        <p:txBody>
          <a:bodyPr anchor="ctr"/>
          <a:lstStyle>
            <a:lvl1pPr>
              <a:defRPr sz="2400"/>
            </a:lvl1pPr>
            <a:lvl2pPr>
              <a:defRPr sz="2100"/>
            </a:lvl2pPr>
            <a:lvl3pPr>
              <a:defRPr sz="1800"/>
            </a:lvl3pPr>
            <a:lvl4pPr>
              <a:defRPr sz="1600"/>
            </a:lvl4pPr>
            <a:lvl5pPr>
              <a:defRPr sz="16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6194" y="4264153"/>
            <a:ext cx="4183054" cy="2357657"/>
          </a:xfrm>
        </p:spPr>
        <p:txBody>
          <a:bodyPr/>
          <a:lstStyle>
            <a:lvl1pPr marL="0" indent="0">
              <a:buNone/>
              <a:defRPr sz="1600"/>
            </a:lvl1pPr>
            <a:lvl2pPr marL="530185" indent="0">
              <a:buNone/>
              <a:defRPr sz="1400"/>
            </a:lvl2pPr>
            <a:lvl3pPr marL="1060371" indent="0">
              <a:buNone/>
              <a:defRPr sz="1200"/>
            </a:lvl3pPr>
            <a:lvl4pPr marL="1590555" indent="0">
              <a:buNone/>
              <a:defRPr sz="1000"/>
            </a:lvl4pPr>
            <a:lvl5pPr marL="2120740" indent="0">
              <a:buNone/>
              <a:defRPr sz="1000"/>
            </a:lvl5pPr>
            <a:lvl6pPr marL="2650926" indent="0">
              <a:buNone/>
              <a:defRPr sz="1000"/>
            </a:lvl6pPr>
            <a:lvl7pPr marL="3181110" indent="0">
              <a:buNone/>
              <a:defRPr sz="1000"/>
            </a:lvl7pPr>
            <a:lvl8pPr marL="3711296" indent="0">
              <a:buNone/>
              <a:defRPr sz="1000"/>
            </a:lvl8pPr>
            <a:lvl9pPr marL="424148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1B7AC-501A-4EB2-AE60-CA13BAAB456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6194" y="1920241"/>
            <a:ext cx="4186706" cy="2285086"/>
          </a:xfrm>
        </p:spPr>
        <p:txBody>
          <a:bodyPr anchor="b">
            <a:normAutofit/>
          </a:bodyPr>
          <a:lstStyle>
            <a:lvl1pPr algn="l">
              <a:defRPr sz="3300" b="0"/>
            </a:lvl1pPr>
          </a:lstStyle>
          <a:p>
            <a:r>
              <a:rPr lang="en-US"/>
              <a:t>Click to edit Master title style</a:t>
            </a:r>
            <a:endParaRPr lang="en-US" dirty="0"/>
          </a:p>
        </p:txBody>
      </p:sp>
      <p:sp>
        <p:nvSpPr>
          <p:cNvPr id="3" name="Picture Placeholder 2"/>
          <p:cNvSpPr>
            <a:spLocks noGrp="1"/>
          </p:cNvSpPr>
          <p:nvPr>
            <p:ph type="pic" idx="1"/>
          </p:nvPr>
        </p:nvSpPr>
        <p:spPr>
          <a:xfrm>
            <a:off x="5940888" y="2400300"/>
            <a:ext cx="5724856" cy="352044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700"/>
            </a:lvl1pPr>
            <a:lvl2pPr marL="530185" indent="0">
              <a:buNone/>
              <a:defRPr sz="3300"/>
            </a:lvl2pPr>
            <a:lvl3pPr marL="1060371" indent="0">
              <a:buNone/>
              <a:defRPr sz="2700"/>
            </a:lvl3pPr>
            <a:lvl4pPr marL="1590555" indent="0">
              <a:buNone/>
              <a:defRPr sz="2400"/>
            </a:lvl4pPr>
            <a:lvl5pPr marL="2120740" indent="0">
              <a:buNone/>
              <a:defRPr sz="2400"/>
            </a:lvl5pPr>
            <a:lvl6pPr marL="2650926" indent="0">
              <a:buNone/>
              <a:defRPr sz="2400"/>
            </a:lvl6pPr>
            <a:lvl7pPr marL="3181110" indent="0">
              <a:buNone/>
              <a:defRPr sz="2400"/>
            </a:lvl7pPr>
            <a:lvl8pPr marL="3711296" indent="0">
              <a:buNone/>
              <a:defRPr sz="2400"/>
            </a:lvl8pPr>
            <a:lvl9pPr marL="4241481"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296194" y="4262935"/>
            <a:ext cx="4186706" cy="2361895"/>
          </a:xfrm>
        </p:spPr>
        <p:txBody>
          <a:bodyPr/>
          <a:lstStyle>
            <a:lvl1pPr marL="0" indent="0">
              <a:buNone/>
              <a:defRPr sz="1600"/>
            </a:lvl1pPr>
            <a:lvl2pPr marL="530185" indent="0">
              <a:buNone/>
              <a:defRPr sz="1400"/>
            </a:lvl2pPr>
            <a:lvl3pPr marL="1060371" indent="0">
              <a:buNone/>
              <a:defRPr sz="1200"/>
            </a:lvl3pPr>
            <a:lvl4pPr marL="1590555" indent="0">
              <a:buNone/>
              <a:defRPr sz="1000"/>
            </a:lvl4pPr>
            <a:lvl5pPr marL="2120740" indent="0">
              <a:buNone/>
              <a:defRPr sz="1000"/>
            </a:lvl5pPr>
            <a:lvl6pPr marL="2650926" indent="0">
              <a:buNone/>
              <a:defRPr sz="1000"/>
            </a:lvl6pPr>
            <a:lvl7pPr marL="3181110" indent="0">
              <a:buNone/>
              <a:defRPr sz="1000"/>
            </a:lvl7pPr>
            <a:lvl8pPr marL="3711296" indent="0">
              <a:buNone/>
              <a:defRPr sz="1000"/>
            </a:lvl8pPr>
            <a:lvl9pPr marL="424148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41B7AC-501A-4EB2-AE60-CA13BAAB4561}"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FFB731-63FD-44B7-806D-40E0EE6703B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957288" y="602499"/>
            <a:ext cx="122242" cy="600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6037" tIns="53019" rIns="106037" bIns="53019" rtlCol="0" anchor="ctr"/>
          <a:lstStyle/>
          <a:p>
            <a:pPr algn="ctr"/>
            <a:endParaRPr lang="en-US"/>
          </a:p>
        </p:txBody>
      </p:sp>
      <p:sp>
        <p:nvSpPr>
          <p:cNvPr id="11" name="Rectangle 10"/>
          <p:cNvSpPr/>
          <p:nvPr/>
        </p:nvSpPr>
        <p:spPr>
          <a:xfrm>
            <a:off x="12147450" y="602499"/>
            <a:ext cx="816602" cy="6009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6037" tIns="53019" rIns="106037" bIns="53019" rtlCol="0" anchor="ctr"/>
          <a:lstStyle/>
          <a:p>
            <a:pPr algn="ctr"/>
            <a:endParaRPr lang="en-US"/>
          </a:p>
        </p:txBody>
      </p:sp>
      <p:sp>
        <p:nvSpPr>
          <p:cNvPr id="2" name="Title Placeholder 1"/>
          <p:cNvSpPr>
            <a:spLocks noGrp="1"/>
          </p:cNvSpPr>
          <p:nvPr>
            <p:ph type="title"/>
          </p:nvPr>
        </p:nvSpPr>
        <p:spPr>
          <a:xfrm>
            <a:off x="1296195" y="1621955"/>
            <a:ext cx="10369550" cy="1211802"/>
          </a:xfrm>
          <a:prstGeom prst="rect">
            <a:avLst/>
          </a:prstGeom>
        </p:spPr>
        <p:txBody>
          <a:bodyPr vert="horz" lIns="106037" tIns="53019" rIns="106037" bIns="53019"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6195" y="2908328"/>
            <a:ext cx="10369550" cy="3716504"/>
          </a:xfrm>
          <a:prstGeom prst="rect">
            <a:avLst/>
          </a:prstGeom>
        </p:spPr>
        <p:txBody>
          <a:bodyPr vert="horz" lIns="106037" tIns="53019" rIns="106037" bIns="530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16111" y="576239"/>
            <a:ext cx="1685636" cy="312814"/>
          </a:xfrm>
          <a:prstGeom prst="rect">
            <a:avLst/>
          </a:prstGeom>
        </p:spPr>
        <p:txBody>
          <a:bodyPr vert="horz" lIns="106037" tIns="53019" rIns="106037" bIns="53019" rtlCol="0" anchor="ctr"/>
          <a:lstStyle>
            <a:lvl1pPr algn="l">
              <a:defRPr sz="1400">
                <a:solidFill>
                  <a:schemeClr val="tx1">
                    <a:alpha val="50000"/>
                  </a:schemeClr>
                </a:solidFill>
              </a:defRPr>
            </a:lvl1pPr>
          </a:lstStyle>
          <a:p>
            <a:fld id="{A841B7AC-501A-4EB2-AE60-CA13BAAB4561}" type="datetimeFigureOut">
              <a:rPr lang="en-IN" smtClean="0"/>
              <a:t>20-07-2024</a:t>
            </a:fld>
            <a:endParaRPr lang="en-IN"/>
          </a:p>
        </p:txBody>
      </p:sp>
      <p:sp>
        <p:nvSpPr>
          <p:cNvPr id="6" name="Slide Number Placeholder 5"/>
          <p:cNvSpPr>
            <a:spLocks noGrp="1"/>
          </p:cNvSpPr>
          <p:nvPr>
            <p:ph type="sldNum" sz="quarter" idx="4"/>
          </p:nvPr>
        </p:nvSpPr>
        <p:spPr>
          <a:xfrm>
            <a:off x="10368442" y="576237"/>
            <a:ext cx="1334188" cy="316840"/>
          </a:xfrm>
          <a:prstGeom prst="rect">
            <a:avLst/>
          </a:prstGeom>
        </p:spPr>
        <p:txBody>
          <a:bodyPr vert="horz" lIns="106037" tIns="53019" rIns="106037" bIns="53019" rtlCol="0" anchor="ctr"/>
          <a:lstStyle>
            <a:lvl1pPr algn="r">
              <a:defRPr sz="1400">
                <a:solidFill>
                  <a:schemeClr val="tx1"/>
                </a:solidFill>
              </a:defRPr>
            </a:lvl1pPr>
          </a:lstStyle>
          <a:p>
            <a:fld id="{F5FFB731-63FD-44B7-806D-40E0EE6703BF}" type="slidenum">
              <a:rPr lang="en-IN" smtClean="0"/>
              <a:t>‹#›</a:t>
            </a:fld>
            <a:endParaRPr lang="en-IN"/>
          </a:p>
        </p:txBody>
      </p:sp>
      <p:sp>
        <p:nvSpPr>
          <p:cNvPr id="5" name="Footer Placeholder 4"/>
          <p:cNvSpPr>
            <a:spLocks noGrp="1"/>
          </p:cNvSpPr>
          <p:nvPr>
            <p:ph type="ftr" sz="quarter" idx="3"/>
          </p:nvPr>
        </p:nvSpPr>
        <p:spPr>
          <a:xfrm>
            <a:off x="8517528" y="898759"/>
            <a:ext cx="3184476" cy="316288"/>
          </a:xfrm>
          <a:prstGeom prst="rect">
            <a:avLst/>
          </a:prstGeom>
        </p:spPr>
        <p:txBody>
          <a:bodyPr vert="horz" lIns="106037" tIns="0" rIns="106037" bIns="53019" rtlCol="0" anchor="t"/>
          <a:lstStyle>
            <a:lvl1pPr algn="l">
              <a:defRPr sz="1200">
                <a:solidFill>
                  <a:schemeClr val="tx1"/>
                </a:solidFill>
              </a:defRPr>
            </a:lvl1pPr>
          </a:lstStyle>
          <a:p>
            <a:endParaRPr lang="en-IN"/>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1060371" rtl="0" eaLnBrk="1" latinLnBrk="0" hangingPunct="1">
        <a:spcBef>
          <a:spcPct val="0"/>
        </a:spcBef>
        <a:buNone/>
        <a:defRPr sz="46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5092" indent="-212075" algn="l" defTabSz="1060371" rtl="0" eaLnBrk="1" latinLnBrk="0" hangingPunct="1">
        <a:spcBef>
          <a:spcPct val="20000"/>
        </a:spcBef>
        <a:buClr>
          <a:schemeClr val="tx2"/>
        </a:buClr>
        <a:buFont typeface="Wingdings" charset="2"/>
        <a:buChar char="§"/>
        <a:defRPr sz="2400" kern="1200">
          <a:solidFill>
            <a:schemeClr val="tx1"/>
          </a:solidFill>
          <a:latin typeface="+mn-lt"/>
          <a:ea typeface="+mn-ea"/>
          <a:cs typeface="+mn-cs"/>
        </a:defRPr>
      </a:lvl1pPr>
      <a:lvl2pPr marL="583204" indent="-212075" algn="l" defTabSz="1060371" rtl="0" eaLnBrk="1" latinLnBrk="0" hangingPunct="1">
        <a:spcBef>
          <a:spcPct val="20000"/>
        </a:spcBef>
        <a:buClr>
          <a:schemeClr val="tx2"/>
        </a:buClr>
        <a:buFont typeface="Wingdings" charset="2"/>
        <a:buChar char="§"/>
        <a:defRPr sz="2100" kern="1200">
          <a:solidFill>
            <a:schemeClr val="tx1"/>
          </a:solidFill>
          <a:latin typeface="+mn-lt"/>
          <a:ea typeface="+mn-ea"/>
          <a:cs typeface="+mn-cs"/>
        </a:defRPr>
      </a:lvl2pPr>
      <a:lvl3pPr marL="795278" indent="-212075" algn="l" defTabSz="1060371"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3pPr>
      <a:lvl4pPr marL="1060371" indent="-212075" algn="l" defTabSz="1060371"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4pPr>
      <a:lvl5pPr marL="1325463" indent="-212075" algn="l" defTabSz="1060371"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5pPr>
      <a:lvl6pPr marL="1590555" indent="-212075" algn="l" defTabSz="1060371" rtl="0" eaLnBrk="1" latinLnBrk="0" hangingPunct="1">
        <a:spcBef>
          <a:spcPct val="20000"/>
        </a:spcBef>
        <a:buClr>
          <a:schemeClr val="tx2"/>
        </a:buClr>
        <a:buFont typeface="Wingdings" pitchFamily="2" charset="2"/>
        <a:buChar char="§"/>
        <a:defRPr sz="1600" kern="1200">
          <a:solidFill>
            <a:schemeClr val="tx1"/>
          </a:solidFill>
          <a:latin typeface="+mn-lt"/>
          <a:ea typeface="+mn-ea"/>
          <a:cs typeface="+mn-cs"/>
        </a:defRPr>
      </a:lvl6pPr>
      <a:lvl7pPr marL="1855647" indent="-212075" algn="l" defTabSz="1060371" rtl="0" eaLnBrk="1" latinLnBrk="0" hangingPunct="1">
        <a:spcBef>
          <a:spcPct val="20000"/>
        </a:spcBef>
        <a:buClr>
          <a:schemeClr val="tx2"/>
        </a:buClr>
        <a:buFont typeface="Wingdings" pitchFamily="2" charset="2"/>
        <a:buChar char="§"/>
        <a:defRPr sz="1600" kern="1200">
          <a:solidFill>
            <a:schemeClr val="tx1"/>
          </a:solidFill>
          <a:latin typeface="+mn-lt"/>
          <a:ea typeface="+mn-ea"/>
          <a:cs typeface="+mn-cs"/>
        </a:defRPr>
      </a:lvl7pPr>
      <a:lvl8pPr marL="2120740" indent="-212075" algn="l" defTabSz="1060371" rtl="0" eaLnBrk="1" latinLnBrk="0" hangingPunct="1">
        <a:spcBef>
          <a:spcPct val="20000"/>
        </a:spcBef>
        <a:buClr>
          <a:schemeClr val="tx2"/>
        </a:buClr>
        <a:buFont typeface="Wingdings" pitchFamily="2" charset="2"/>
        <a:buChar char="§"/>
        <a:defRPr sz="1600" kern="1200">
          <a:solidFill>
            <a:schemeClr val="tx1"/>
          </a:solidFill>
          <a:latin typeface="+mn-lt"/>
          <a:ea typeface="+mn-ea"/>
          <a:cs typeface="+mn-cs"/>
        </a:defRPr>
      </a:lvl8pPr>
      <a:lvl9pPr marL="2385833" indent="-212075" algn="l" defTabSz="1060371" rtl="0" eaLnBrk="1" latinLnBrk="0" hangingPunct="1">
        <a:spcBef>
          <a:spcPct val="20000"/>
        </a:spcBef>
        <a:buClr>
          <a:schemeClr val="tx2"/>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1060371" rtl="0" eaLnBrk="1" latinLnBrk="0" hangingPunct="1">
        <a:defRPr sz="2100" kern="1200">
          <a:solidFill>
            <a:schemeClr val="tx1"/>
          </a:solidFill>
          <a:latin typeface="+mn-lt"/>
          <a:ea typeface="+mn-ea"/>
          <a:cs typeface="+mn-cs"/>
        </a:defRPr>
      </a:lvl1pPr>
      <a:lvl2pPr marL="530185" algn="l" defTabSz="1060371" rtl="0" eaLnBrk="1" latinLnBrk="0" hangingPunct="1">
        <a:defRPr sz="2100" kern="1200">
          <a:solidFill>
            <a:schemeClr val="tx1"/>
          </a:solidFill>
          <a:latin typeface="+mn-lt"/>
          <a:ea typeface="+mn-ea"/>
          <a:cs typeface="+mn-cs"/>
        </a:defRPr>
      </a:lvl2pPr>
      <a:lvl3pPr marL="1060371" algn="l" defTabSz="1060371" rtl="0" eaLnBrk="1" latinLnBrk="0" hangingPunct="1">
        <a:defRPr sz="2100" kern="1200">
          <a:solidFill>
            <a:schemeClr val="tx1"/>
          </a:solidFill>
          <a:latin typeface="+mn-lt"/>
          <a:ea typeface="+mn-ea"/>
          <a:cs typeface="+mn-cs"/>
        </a:defRPr>
      </a:lvl3pPr>
      <a:lvl4pPr marL="1590555" algn="l" defTabSz="1060371" rtl="0" eaLnBrk="1" latinLnBrk="0" hangingPunct="1">
        <a:defRPr sz="2100" kern="1200">
          <a:solidFill>
            <a:schemeClr val="tx1"/>
          </a:solidFill>
          <a:latin typeface="+mn-lt"/>
          <a:ea typeface="+mn-ea"/>
          <a:cs typeface="+mn-cs"/>
        </a:defRPr>
      </a:lvl4pPr>
      <a:lvl5pPr marL="2120740" algn="l" defTabSz="1060371" rtl="0" eaLnBrk="1" latinLnBrk="0" hangingPunct="1">
        <a:defRPr sz="2100" kern="1200">
          <a:solidFill>
            <a:schemeClr val="tx1"/>
          </a:solidFill>
          <a:latin typeface="+mn-lt"/>
          <a:ea typeface="+mn-ea"/>
          <a:cs typeface="+mn-cs"/>
        </a:defRPr>
      </a:lvl5pPr>
      <a:lvl6pPr marL="2650926" algn="l" defTabSz="1060371" rtl="0" eaLnBrk="1" latinLnBrk="0" hangingPunct="1">
        <a:defRPr sz="2100" kern="1200">
          <a:solidFill>
            <a:schemeClr val="tx1"/>
          </a:solidFill>
          <a:latin typeface="+mn-lt"/>
          <a:ea typeface="+mn-ea"/>
          <a:cs typeface="+mn-cs"/>
        </a:defRPr>
      </a:lvl6pPr>
      <a:lvl7pPr marL="3181110" algn="l" defTabSz="1060371" rtl="0" eaLnBrk="1" latinLnBrk="0" hangingPunct="1">
        <a:defRPr sz="2100" kern="1200">
          <a:solidFill>
            <a:schemeClr val="tx1"/>
          </a:solidFill>
          <a:latin typeface="+mn-lt"/>
          <a:ea typeface="+mn-ea"/>
          <a:cs typeface="+mn-cs"/>
        </a:defRPr>
      </a:lvl7pPr>
      <a:lvl8pPr marL="3711296" algn="l" defTabSz="1060371" rtl="0" eaLnBrk="1" latinLnBrk="0" hangingPunct="1">
        <a:defRPr sz="2100" kern="1200">
          <a:solidFill>
            <a:schemeClr val="tx1"/>
          </a:solidFill>
          <a:latin typeface="+mn-lt"/>
          <a:ea typeface="+mn-ea"/>
          <a:cs typeface="+mn-cs"/>
        </a:defRPr>
      </a:lvl8pPr>
      <a:lvl9pPr marL="4241481" algn="l" defTabSz="1060371"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1" y="0"/>
            <a:ext cx="518478" cy="7197179"/>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8" name="Rectangle 7"/>
          <p:cNvSpPr/>
          <p:nvPr/>
        </p:nvSpPr>
        <p:spPr>
          <a:xfrm>
            <a:off x="361884" y="5299765"/>
            <a:ext cx="103696" cy="177622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9" name="Rectangle 8"/>
          <p:cNvSpPr/>
          <p:nvPr/>
        </p:nvSpPr>
        <p:spPr>
          <a:xfrm>
            <a:off x="361884" y="5036660"/>
            <a:ext cx="103696" cy="24003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10" name="Rectangle 9"/>
          <p:cNvSpPr/>
          <p:nvPr/>
        </p:nvSpPr>
        <p:spPr>
          <a:xfrm>
            <a:off x="361884" y="4869571"/>
            <a:ext cx="103696" cy="144018"/>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11" name="Rectangle 10"/>
          <p:cNvSpPr/>
          <p:nvPr/>
        </p:nvSpPr>
        <p:spPr>
          <a:xfrm>
            <a:off x="361884" y="4769687"/>
            <a:ext cx="103696" cy="7681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12" name="Rectangle 11"/>
          <p:cNvSpPr/>
          <p:nvPr/>
        </p:nvSpPr>
        <p:spPr>
          <a:xfrm>
            <a:off x="438810" y="714502"/>
            <a:ext cx="64810" cy="384047"/>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15" name="Rectangle 14"/>
          <p:cNvSpPr/>
          <p:nvPr/>
        </p:nvSpPr>
        <p:spPr>
          <a:xfrm>
            <a:off x="381420" y="714502"/>
            <a:ext cx="38886" cy="384047"/>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16" name="Rectangle 15"/>
          <p:cNvSpPr/>
          <p:nvPr/>
        </p:nvSpPr>
        <p:spPr>
          <a:xfrm>
            <a:off x="354413" y="714502"/>
            <a:ext cx="12962" cy="384047"/>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a:p>
        </p:txBody>
      </p:sp>
      <p:sp>
        <p:nvSpPr>
          <p:cNvPr id="17" name="Rectangle 16"/>
          <p:cNvSpPr/>
          <p:nvPr/>
        </p:nvSpPr>
        <p:spPr>
          <a:xfrm>
            <a:off x="314364" y="714502"/>
            <a:ext cx="12962" cy="384047"/>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6037" tIns="53019" rIns="106037" bIns="53019" anchor="ctr"/>
          <a:lstStyle/>
          <a:p>
            <a:pPr algn="ctr" eaLnBrk="1" latinLnBrk="0" hangingPunct="1"/>
            <a:endParaRPr kumimoji="0" lang="en-US" dirty="0"/>
          </a:p>
        </p:txBody>
      </p:sp>
      <p:sp>
        <p:nvSpPr>
          <p:cNvPr id="22" name="Title Placeholder 21"/>
          <p:cNvSpPr>
            <a:spLocks noGrp="1"/>
          </p:cNvSpPr>
          <p:nvPr>
            <p:ph type="title"/>
          </p:nvPr>
        </p:nvSpPr>
        <p:spPr>
          <a:xfrm>
            <a:off x="1296197" y="537669"/>
            <a:ext cx="11017647" cy="960119"/>
          </a:xfrm>
          <a:prstGeom prst="rect">
            <a:avLst/>
          </a:prstGeom>
        </p:spPr>
        <p:txBody>
          <a:bodyPr vert="horz" lIns="106037" tIns="53019" rIns="106037" bIns="53019" anchor="t">
            <a:noAutofit/>
          </a:bodyPr>
          <a:lstStyle/>
          <a:p>
            <a:r>
              <a:rPr kumimoji="0" lang="en-US"/>
              <a:t>Click to edit Master title style</a:t>
            </a:r>
          </a:p>
        </p:txBody>
      </p:sp>
      <p:sp>
        <p:nvSpPr>
          <p:cNvPr id="13" name="Text Placeholder 12"/>
          <p:cNvSpPr>
            <a:spLocks noGrp="1"/>
          </p:cNvSpPr>
          <p:nvPr>
            <p:ph type="body" idx="1"/>
          </p:nvPr>
        </p:nvSpPr>
        <p:spPr>
          <a:xfrm>
            <a:off x="1296197" y="1872739"/>
            <a:ext cx="11017647" cy="4800600"/>
          </a:xfrm>
          <a:prstGeom prst="rect">
            <a:avLst/>
          </a:prstGeom>
        </p:spPr>
        <p:txBody>
          <a:bodyPr vert="horz" lIns="106037" tIns="53019" rIns="106037" bIns="53019">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9181373" y="6737515"/>
            <a:ext cx="3024452" cy="383381"/>
          </a:xfrm>
          <a:prstGeom prst="rect">
            <a:avLst/>
          </a:prstGeom>
        </p:spPr>
        <p:txBody>
          <a:bodyPr vert="horz" lIns="106037" tIns="53019" rIns="106037" bIns="53019" anchor="b"/>
          <a:lstStyle>
            <a:lvl1pPr algn="l" eaLnBrk="1" latinLnBrk="0" hangingPunct="1">
              <a:defRPr kumimoji="0" sz="1300">
                <a:solidFill>
                  <a:schemeClr val="tx2"/>
                </a:solidFill>
              </a:defRPr>
            </a:lvl1pPr>
            <a:extLst/>
          </a:lstStyle>
          <a:p>
            <a:fld id="{A841B7AC-501A-4EB2-AE60-CA13BAAB4561}" type="datetimeFigureOut">
              <a:rPr lang="en-IN" smtClean="0"/>
              <a:t>20-07-2024</a:t>
            </a:fld>
            <a:endParaRPr lang="en-IN"/>
          </a:p>
        </p:txBody>
      </p:sp>
      <p:sp>
        <p:nvSpPr>
          <p:cNvPr id="3" name="Footer Placeholder 2"/>
          <p:cNvSpPr>
            <a:spLocks noGrp="1"/>
          </p:cNvSpPr>
          <p:nvPr>
            <p:ph type="ftr" sz="quarter" idx="3"/>
          </p:nvPr>
        </p:nvSpPr>
        <p:spPr>
          <a:xfrm>
            <a:off x="1296197" y="6737515"/>
            <a:ext cx="7885179" cy="383381"/>
          </a:xfrm>
          <a:prstGeom prst="rect">
            <a:avLst/>
          </a:prstGeom>
        </p:spPr>
        <p:txBody>
          <a:bodyPr vert="horz" lIns="106037" tIns="53019" rIns="106037" bIns="53019" anchor="b"/>
          <a:lstStyle>
            <a:lvl1pPr algn="r" eaLnBrk="1" latinLnBrk="0" hangingPunct="1">
              <a:defRPr kumimoji="0" sz="1300">
                <a:solidFill>
                  <a:schemeClr val="tx2"/>
                </a:solidFill>
              </a:defRPr>
            </a:lvl1pPr>
            <a:extLst/>
          </a:lstStyle>
          <a:p>
            <a:endParaRPr lang="en-IN"/>
          </a:p>
        </p:txBody>
      </p:sp>
      <p:sp>
        <p:nvSpPr>
          <p:cNvPr id="23" name="Slide Number Placeholder 22"/>
          <p:cNvSpPr>
            <a:spLocks noGrp="1"/>
          </p:cNvSpPr>
          <p:nvPr>
            <p:ph type="sldNum" sz="quarter" idx="4"/>
          </p:nvPr>
        </p:nvSpPr>
        <p:spPr>
          <a:xfrm>
            <a:off x="12205828" y="6737515"/>
            <a:ext cx="648097" cy="383381"/>
          </a:xfrm>
          <a:prstGeom prst="rect">
            <a:avLst/>
          </a:prstGeom>
        </p:spPr>
        <p:txBody>
          <a:bodyPr vert="horz" lIns="106037" tIns="53019" rIns="106037" bIns="53019" anchor="b"/>
          <a:lstStyle>
            <a:lvl1pPr algn="l" eaLnBrk="1" latinLnBrk="0" hangingPunct="1">
              <a:defRPr kumimoji="0" sz="1400">
                <a:solidFill>
                  <a:schemeClr val="tx2"/>
                </a:solidFill>
              </a:defRPr>
            </a:lvl1pPr>
            <a:extLst/>
          </a:lstStyle>
          <a:p>
            <a:fld id="{F5FFB731-63FD-44B7-806D-40E0EE6703B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600" kern="1200" spc="-116" baseline="0">
          <a:solidFill>
            <a:schemeClr val="tx2">
              <a:satMod val="200000"/>
            </a:schemeClr>
          </a:solidFill>
          <a:latin typeface="+mj-lt"/>
          <a:ea typeface="+mj-ea"/>
          <a:cs typeface="+mj-cs"/>
        </a:defRPr>
      </a:lvl1pPr>
      <a:extLst/>
    </p:titleStyle>
    <p:bodyStyle>
      <a:lvl1pPr marL="477167" indent="-397638" algn="l" rtl="0" eaLnBrk="1" latinLnBrk="0" hangingPunct="1">
        <a:spcBef>
          <a:spcPts val="811"/>
        </a:spcBef>
        <a:buClr>
          <a:schemeClr val="tx2"/>
        </a:buClr>
        <a:buSzPct val="95000"/>
        <a:buFont typeface="Wingdings"/>
        <a:buChar char=""/>
        <a:defRPr kumimoji="0" sz="3500" kern="1200">
          <a:solidFill>
            <a:schemeClr val="tx1"/>
          </a:solidFill>
          <a:latin typeface="+mn-lt"/>
          <a:ea typeface="+mn-ea"/>
          <a:cs typeface="+mn-cs"/>
        </a:defRPr>
      </a:lvl1pPr>
      <a:lvl2pPr marL="858900" indent="-331365" algn="l" rtl="0" eaLnBrk="1" latinLnBrk="0" hangingPunct="1">
        <a:spcBef>
          <a:spcPct val="20000"/>
        </a:spcBef>
        <a:buClr>
          <a:schemeClr val="accent2"/>
        </a:buClr>
        <a:buSzPct val="90000"/>
        <a:buFont typeface="Wingdings"/>
        <a:buChar char=""/>
        <a:defRPr kumimoji="0" sz="3000" kern="1200">
          <a:solidFill>
            <a:schemeClr val="tx1"/>
          </a:solidFill>
          <a:latin typeface="+mn-lt"/>
          <a:ea typeface="+mn-ea"/>
          <a:cs typeface="+mn-cs"/>
        </a:defRPr>
      </a:lvl2pPr>
      <a:lvl3pPr marL="1155804" indent="-265092" algn="l" rtl="0" eaLnBrk="1" latinLnBrk="0" hangingPunct="1">
        <a:spcBef>
          <a:spcPct val="20000"/>
        </a:spcBef>
        <a:buClr>
          <a:schemeClr val="accent2"/>
        </a:buClr>
        <a:buFont typeface="Wingdings 2"/>
        <a:buChar char=""/>
        <a:defRPr kumimoji="0" sz="2700" kern="1200">
          <a:solidFill>
            <a:schemeClr val="tx1"/>
          </a:solidFill>
          <a:latin typeface="+mn-lt"/>
          <a:ea typeface="+mn-ea"/>
          <a:cs typeface="+mn-cs"/>
        </a:defRPr>
      </a:lvl3pPr>
      <a:lvl4pPr marL="1463311" indent="-265092" algn="l" rtl="0" eaLnBrk="1" latinLnBrk="0" hangingPunct="1">
        <a:spcBef>
          <a:spcPct val="20000"/>
        </a:spcBef>
        <a:buClr>
          <a:schemeClr val="accent3"/>
        </a:buClr>
        <a:buFont typeface="Wingdings 3"/>
        <a:buChar char=""/>
        <a:defRPr kumimoji="0" sz="2500" kern="1200">
          <a:solidFill>
            <a:schemeClr val="tx1"/>
          </a:solidFill>
          <a:latin typeface="+mn-lt"/>
          <a:ea typeface="+mn-ea"/>
          <a:cs typeface="+mn-cs"/>
        </a:defRPr>
      </a:lvl4pPr>
      <a:lvl5pPr marL="1717800" indent="-243886" algn="l" rtl="0" eaLnBrk="1" latinLnBrk="0" hangingPunct="1">
        <a:spcBef>
          <a:spcPct val="20000"/>
        </a:spcBef>
        <a:buClr>
          <a:schemeClr val="accent3"/>
        </a:buClr>
        <a:buFont typeface="Wingdings 2"/>
        <a:buChar char=""/>
        <a:defRPr kumimoji="0" sz="2400" kern="1200">
          <a:solidFill>
            <a:schemeClr val="tx1"/>
          </a:solidFill>
          <a:latin typeface="+mn-lt"/>
          <a:ea typeface="+mn-ea"/>
          <a:cs typeface="+mn-cs"/>
        </a:defRPr>
      </a:lvl5pPr>
      <a:lvl6pPr marL="1982892" indent="-243886" algn="l" rtl="0" eaLnBrk="1" latinLnBrk="0" hangingPunct="1">
        <a:spcBef>
          <a:spcPct val="20000"/>
        </a:spcBef>
        <a:buClr>
          <a:schemeClr val="accent3"/>
        </a:buClr>
        <a:buFont typeface="Wingdings 2"/>
        <a:buChar char=""/>
        <a:defRPr kumimoji="0" sz="2100" kern="1200">
          <a:solidFill>
            <a:schemeClr val="tx1"/>
          </a:solidFill>
          <a:latin typeface="+mn-lt"/>
          <a:ea typeface="+mn-ea"/>
          <a:cs typeface="+mn-cs"/>
        </a:defRPr>
      </a:lvl6pPr>
      <a:lvl7pPr marL="2205570" indent="-212075" algn="l" rtl="0" eaLnBrk="1" latinLnBrk="0" hangingPunct="1">
        <a:spcBef>
          <a:spcPct val="20000"/>
        </a:spcBef>
        <a:buClr>
          <a:schemeClr val="accent4"/>
        </a:buClr>
        <a:buFont typeface="Wingdings 2"/>
        <a:buChar char=""/>
        <a:defRPr kumimoji="0" sz="1800" kern="1200">
          <a:solidFill>
            <a:schemeClr val="tx1"/>
          </a:solidFill>
          <a:latin typeface="+mn-lt"/>
          <a:ea typeface="+mn-ea"/>
          <a:cs typeface="+mn-cs"/>
        </a:defRPr>
      </a:lvl7pPr>
      <a:lvl8pPr marL="2428248" indent="-212075" algn="l" rtl="0" eaLnBrk="1" latinLnBrk="0" hangingPunct="1">
        <a:spcBef>
          <a:spcPct val="20000"/>
        </a:spcBef>
        <a:buClr>
          <a:schemeClr val="accent4"/>
        </a:buClr>
        <a:buFont typeface="Wingdings 2"/>
        <a:buChar char=""/>
        <a:defRPr kumimoji="0" sz="1800" kern="1200">
          <a:solidFill>
            <a:schemeClr val="tx1"/>
          </a:solidFill>
          <a:latin typeface="+mn-lt"/>
          <a:ea typeface="+mn-ea"/>
          <a:cs typeface="+mn-cs"/>
        </a:defRPr>
      </a:lvl8pPr>
      <a:lvl9pPr marL="2650926" indent="-212075" algn="l" rtl="0" eaLnBrk="1" latinLnBrk="0" hangingPunct="1">
        <a:spcBef>
          <a:spcPct val="20000"/>
        </a:spcBef>
        <a:buClr>
          <a:schemeClr val="accent4"/>
        </a:buClr>
        <a:buFont typeface="Wingdings 2"/>
        <a:buChar char=""/>
        <a:defRPr kumimoji="0" sz="18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30185" algn="l" rtl="0" eaLnBrk="1" latinLnBrk="0" hangingPunct="1">
        <a:defRPr kumimoji="0" kern="1200">
          <a:solidFill>
            <a:schemeClr val="tx1"/>
          </a:solidFill>
          <a:latin typeface="+mn-lt"/>
          <a:ea typeface="+mn-ea"/>
          <a:cs typeface="+mn-cs"/>
        </a:defRPr>
      </a:lvl2pPr>
      <a:lvl3pPr marL="1060371" algn="l" rtl="0" eaLnBrk="1" latinLnBrk="0" hangingPunct="1">
        <a:defRPr kumimoji="0" kern="1200">
          <a:solidFill>
            <a:schemeClr val="tx1"/>
          </a:solidFill>
          <a:latin typeface="+mn-lt"/>
          <a:ea typeface="+mn-ea"/>
          <a:cs typeface="+mn-cs"/>
        </a:defRPr>
      </a:lvl3pPr>
      <a:lvl4pPr marL="1590555" algn="l" rtl="0" eaLnBrk="1" latinLnBrk="0" hangingPunct="1">
        <a:defRPr kumimoji="0" kern="1200">
          <a:solidFill>
            <a:schemeClr val="tx1"/>
          </a:solidFill>
          <a:latin typeface="+mn-lt"/>
          <a:ea typeface="+mn-ea"/>
          <a:cs typeface="+mn-cs"/>
        </a:defRPr>
      </a:lvl4pPr>
      <a:lvl5pPr marL="2120740" algn="l" rtl="0" eaLnBrk="1" latinLnBrk="0" hangingPunct="1">
        <a:defRPr kumimoji="0" kern="1200">
          <a:solidFill>
            <a:schemeClr val="tx1"/>
          </a:solidFill>
          <a:latin typeface="+mn-lt"/>
          <a:ea typeface="+mn-ea"/>
          <a:cs typeface="+mn-cs"/>
        </a:defRPr>
      </a:lvl5pPr>
      <a:lvl6pPr marL="2650926" algn="l" rtl="0" eaLnBrk="1" latinLnBrk="0" hangingPunct="1">
        <a:defRPr kumimoji="0" kern="1200">
          <a:solidFill>
            <a:schemeClr val="tx1"/>
          </a:solidFill>
          <a:latin typeface="+mn-lt"/>
          <a:ea typeface="+mn-ea"/>
          <a:cs typeface="+mn-cs"/>
        </a:defRPr>
      </a:lvl6pPr>
      <a:lvl7pPr marL="3181110" algn="l" rtl="0" eaLnBrk="1" latinLnBrk="0" hangingPunct="1">
        <a:defRPr kumimoji="0" kern="1200">
          <a:solidFill>
            <a:schemeClr val="tx1"/>
          </a:solidFill>
          <a:latin typeface="+mn-lt"/>
          <a:ea typeface="+mn-ea"/>
          <a:cs typeface="+mn-cs"/>
        </a:defRPr>
      </a:lvl7pPr>
      <a:lvl8pPr marL="3711296" algn="l" rtl="0" eaLnBrk="1" latinLnBrk="0" hangingPunct="1">
        <a:defRPr kumimoji="0" kern="1200">
          <a:solidFill>
            <a:schemeClr val="tx1"/>
          </a:solidFill>
          <a:latin typeface="+mn-lt"/>
          <a:ea typeface="+mn-ea"/>
          <a:cs typeface="+mn-cs"/>
        </a:defRPr>
      </a:lvl8pPr>
      <a:lvl9pPr marL="4241481"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203" y="2088287"/>
            <a:ext cx="10369550" cy="2724776"/>
          </a:xfrm>
        </p:spPr>
        <p:txBody>
          <a:bodyPr/>
          <a:lstStyle/>
          <a:p>
            <a:r>
              <a:rPr lang="en-IN" dirty="0"/>
              <a:t>Credit card Default</a:t>
            </a:r>
            <a:br>
              <a:rPr lang="en-IN" dirty="0"/>
            </a:br>
            <a:r>
              <a:rPr lang="en-IN" dirty="0"/>
              <a:t>Prediction </a:t>
            </a:r>
          </a:p>
        </p:txBody>
      </p:sp>
      <p:sp>
        <p:nvSpPr>
          <p:cNvPr id="3" name="Subtitle 2"/>
          <p:cNvSpPr>
            <a:spLocks noGrp="1"/>
          </p:cNvSpPr>
          <p:nvPr>
            <p:ph type="subTitle" idx="1"/>
          </p:nvPr>
        </p:nvSpPr>
        <p:spPr>
          <a:xfrm>
            <a:off x="1479351" y="5217384"/>
            <a:ext cx="10369550" cy="1201864"/>
          </a:xfrm>
        </p:spPr>
        <p:txBody>
          <a:bodyPr/>
          <a:lstStyle/>
          <a:p>
            <a:r>
              <a:rPr lang="en-IN" dirty="0"/>
              <a:t>Machine Learning based project</a:t>
            </a:r>
          </a:p>
        </p:txBody>
      </p:sp>
      <p:sp>
        <p:nvSpPr>
          <p:cNvPr id="4" name="TextBox 3"/>
          <p:cNvSpPr txBox="1"/>
          <p:nvPr/>
        </p:nvSpPr>
        <p:spPr>
          <a:xfrm>
            <a:off x="3585306" y="6022054"/>
            <a:ext cx="9288719" cy="430239"/>
          </a:xfrm>
          <a:prstGeom prst="rect">
            <a:avLst/>
          </a:prstGeom>
          <a:noFill/>
        </p:spPr>
        <p:txBody>
          <a:bodyPr wrap="square" lIns="106037" tIns="53019" rIns="106037" bIns="53019" rtlCol="0">
            <a:spAutoFit/>
          </a:bodyPr>
          <a:lstStyle/>
          <a:p>
            <a:r>
              <a:rPr lang="en-IN" dirty="0"/>
              <a:t>Made by  J PRIYANKA</a:t>
            </a:r>
          </a:p>
        </p:txBody>
      </p:sp>
    </p:spTree>
    <p:extLst>
      <p:ext uri="{BB962C8B-B14F-4D97-AF65-F5344CB8AC3E}">
        <p14:creationId xmlns:p14="http://schemas.microsoft.com/office/powerpoint/2010/main" val="3118536125"/>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ircle(in)">
                                      <p:cBhvr>
                                        <p:cTn id="3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193868" y="2239500"/>
            <a:ext cx="10615680" cy="753404"/>
          </a:xfrm>
          <a:prstGeom prst="rect">
            <a:avLst/>
          </a:prstGeom>
        </p:spPr>
        <p:txBody>
          <a:bodyPr wrap="square" lIns="106037" tIns="53019" rIns="106037" bIns="53019">
            <a:spAutoFit/>
          </a:bodyPr>
          <a:lstStyle/>
          <a:p>
            <a:pPr marL="331365" indent="-331365">
              <a:buFont typeface="Arial" pitchFamily="34" charset="0"/>
              <a:buChar char="•"/>
            </a:pPr>
            <a:r>
              <a:rPr lang="en-US" dirty="0"/>
              <a:t>Banking/Financial Institutes plays a significant role </a:t>
            </a:r>
          </a:p>
          <a:p>
            <a:r>
              <a:rPr lang="en-US" dirty="0"/>
              <a:t>     in providing financial service.</a:t>
            </a:r>
            <a:endParaRPr lang="en-IN" dirty="0"/>
          </a:p>
        </p:txBody>
      </p:sp>
      <p:sp>
        <p:nvSpPr>
          <p:cNvPr id="16" name="Rectangle 15"/>
          <p:cNvSpPr/>
          <p:nvPr/>
        </p:nvSpPr>
        <p:spPr>
          <a:xfrm>
            <a:off x="1887646" y="727334"/>
            <a:ext cx="6480970" cy="430239"/>
          </a:xfrm>
          <a:prstGeom prst="rect">
            <a:avLst/>
          </a:prstGeom>
        </p:spPr>
        <p:txBody>
          <a:bodyPr lIns="106037" tIns="53019" rIns="106037" bIns="53019">
            <a:spAutoFit/>
          </a:bodyPr>
          <a:lstStyle/>
          <a:p>
            <a:r>
              <a:rPr lang="en-US" dirty="0"/>
              <a:t> </a:t>
            </a:r>
            <a:endParaRPr lang="en-IN" dirty="0"/>
          </a:p>
        </p:txBody>
      </p:sp>
      <p:graphicFrame>
        <p:nvGraphicFramePr>
          <p:cNvPr id="18" name="Diagram 17"/>
          <p:cNvGraphicFramePr/>
          <p:nvPr>
            <p:extLst>
              <p:ext uri="{D42A27DB-BD31-4B8C-83A1-F6EECF244321}">
                <p14:modId xmlns:p14="http://schemas.microsoft.com/office/powerpoint/2010/main" val="4076471768"/>
              </p:ext>
            </p:extLst>
          </p:nvPr>
        </p:nvGraphicFramePr>
        <p:xfrm>
          <a:off x="1275205" y="921231"/>
          <a:ext cx="5103693" cy="743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ectangle 18"/>
          <p:cNvSpPr/>
          <p:nvPr/>
        </p:nvSpPr>
        <p:spPr>
          <a:xfrm>
            <a:off x="2472610" y="3146801"/>
            <a:ext cx="10309459" cy="753404"/>
          </a:xfrm>
          <a:prstGeom prst="rect">
            <a:avLst/>
          </a:prstGeom>
        </p:spPr>
        <p:txBody>
          <a:bodyPr wrap="square" lIns="106037" tIns="53019" rIns="106037" bIns="53019">
            <a:spAutoFit/>
          </a:bodyPr>
          <a:lstStyle/>
          <a:p>
            <a:pPr marL="331365" indent="-331365">
              <a:buFont typeface="Arial" pitchFamily="34" charset="0"/>
              <a:buChar char="•"/>
            </a:pPr>
            <a:r>
              <a:rPr lang="en-US" dirty="0"/>
              <a:t>To maintain the integrity, bank/institute must be </a:t>
            </a:r>
          </a:p>
          <a:p>
            <a:r>
              <a:rPr lang="en-US" dirty="0"/>
              <a:t>     careful when investing in customers to avoid  financial loss.</a:t>
            </a:r>
            <a:endParaRPr lang="en-IN" dirty="0"/>
          </a:p>
        </p:txBody>
      </p:sp>
      <p:sp>
        <p:nvSpPr>
          <p:cNvPr id="20" name="Rectangle 19"/>
          <p:cNvSpPr/>
          <p:nvPr/>
        </p:nvSpPr>
        <p:spPr>
          <a:xfrm>
            <a:off x="2712577" y="4054102"/>
            <a:ext cx="10211262" cy="753404"/>
          </a:xfrm>
          <a:prstGeom prst="rect">
            <a:avLst/>
          </a:prstGeom>
        </p:spPr>
        <p:txBody>
          <a:bodyPr wrap="square" lIns="106037" tIns="53019" rIns="106037" bIns="53019">
            <a:spAutoFit/>
          </a:bodyPr>
          <a:lstStyle/>
          <a:p>
            <a:pPr marL="331365" indent="-331365">
              <a:buFont typeface="Arial" pitchFamily="34" charset="0"/>
              <a:buChar char="•"/>
            </a:pPr>
            <a:r>
              <a:rPr lang="en-US" dirty="0"/>
              <a:t>Before giving credit to borrowers, the bank must come to about the potential of customers.</a:t>
            </a:r>
            <a:endParaRPr lang="en-IN" dirty="0"/>
          </a:p>
        </p:txBody>
      </p:sp>
      <p:sp>
        <p:nvSpPr>
          <p:cNvPr id="21" name="Rectangle 20"/>
          <p:cNvSpPr/>
          <p:nvPr/>
        </p:nvSpPr>
        <p:spPr>
          <a:xfrm>
            <a:off x="2447074" y="4922046"/>
            <a:ext cx="10253824" cy="753404"/>
          </a:xfrm>
          <a:prstGeom prst="rect">
            <a:avLst/>
          </a:prstGeom>
        </p:spPr>
        <p:txBody>
          <a:bodyPr wrap="square" lIns="106037" tIns="53019" rIns="106037" bIns="53019">
            <a:spAutoFit/>
          </a:bodyPr>
          <a:lstStyle/>
          <a:p>
            <a:pPr marL="861551" lvl="1" indent="-331365">
              <a:buFont typeface="Arial" pitchFamily="34" charset="0"/>
              <a:buChar char="•"/>
            </a:pPr>
            <a:r>
              <a:rPr lang="en-US" dirty="0"/>
              <a:t>The term credit scoring, determines the relation between defaulters and loan characteristics.</a:t>
            </a:r>
          </a:p>
        </p:txBody>
      </p:sp>
    </p:spTree>
    <p:extLst>
      <p:ext uri="{BB962C8B-B14F-4D97-AF65-F5344CB8AC3E}">
        <p14:creationId xmlns:p14="http://schemas.microsoft.com/office/powerpoint/2010/main" val="2358505731"/>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80">
                                          <p:stCondLst>
                                            <p:cond delay="0"/>
                                          </p:stCondLst>
                                        </p:cTn>
                                        <p:tgtEl>
                                          <p:spTgt spid="15"/>
                                        </p:tgtEl>
                                      </p:cBhvr>
                                    </p:animEffect>
                                    <p:anim calcmode="lin" valueType="num">
                                      <p:cBhvr>
                                        <p:cTn id="8"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5"/>
                                        </p:tgtEl>
                                      </p:cBhvr>
                                      <p:to x="100000" y="60000"/>
                                    </p:animScale>
                                    <p:animScale>
                                      <p:cBhvr>
                                        <p:cTn id="14" dur="166" decel="50000">
                                          <p:stCondLst>
                                            <p:cond delay="676"/>
                                          </p:stCondLst>
                                        </p:cTn>
                                        <p:tgtEl>
                                          <p:spTgt spid="15"/>
                                        </p:tgtEl>
                                      </p:cBhvr>
                                      <p:to x="100000" y="100000"/>
                                    </p:animScale>
                                    <p:animScale>
                                      <p:cBhvr>
                                        <p:cTn id="15" dur="26">
                                          <p:stCondLst>
                                            <p:cond delay="1312"/>
                                          </p:stCondLst>
                                        </p:cTn>
                                        <p:tgtEl>
                                          <p:spTgt spid="15"/>
                                        </p:tgtEl>
                                      </p:cBhvr>
                                      <p:to x="100000" y="80000"/>
                                    </p:animScale>
                                    <p:animScale>
                                      <p:cBhvr>
                                        <p:cTn id="16" dur="166" decel="50000">
                                          <p:stCondLst>
                                            <p:cond delay="1338"/>
                                          </p:stCondLst>
                                        </p:cTn>
                                        <p:tgtEl>
                                          <p:spTgt spid="15"/>
                                        </p:tgtEl>
                                      </p:cBhvr>
                                      <p:to x="100000" y="100000"/>
                                    </p:animScale>
                                    <p:animScale>
                                      <p:cBhvr>
                                        <p:cTn id="17" dur="26">
                                          <p:stCondLst>
                                            <p:cond delay="1642"/>
                                          </p:stCondLst>
                                        </p:cTn>
                                        <p:tgtEl>
                                          <p:spTgt spid="15"/>
                                        </p:tgtEl>
                                      </p:cBhvr>
                                      <p:to x="100000" y="90000"/>
                                    </p:animScale>
                                    <p:animScale>
                                      <p:cBhvr>
                                        <p:cTn id="18" dur="166" decel="50000">
                                          <p:stCondLst>
                                            <p:cond delay="1668"/>
                                          </p:stCondLst>
                                        </p:cTn>
                                        <p:tgtEl>
                                          <p:spTgt spid="15"/>
                                        </p:tgtEl>
                                      </p:cBhvr>
                                      <p:to x="100000" y="100000"/>
                                    </p:animScale>
                                    <p:animScale>
                                      <p:cBhvr>
                                        <p:cTn id="19" dur="26">
                                          <p:stCondLst>
                                            <p:cond delay="1808"/>
                                          </p:stCondLst>
                                        </p:cTn>
                                        <p:tgtEl>
                                          <p:spTgt spid="15"/>
                                        </p:tgtEl>
                                      </p:cBhvr>
                                      <p:to x="100000" y="95000"/>
                                    </p:animScale>
                                    <p:animScale>
                                      <p:cBhvr>
                                        <p:cTn id="20" dur="166" decel="50000">
                                          <p:stCondLst>
                                            <p:cond delay="1834"/>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80">
                                          <p:stCondLst>
                                            <p:cond delay="0"/>
                                          </p:stCondLst>
                                        </p:cTn>
                                        <p:tgtEl>
                                          <p:spTgt spid="19"/>
                                        </p:tgtEl>
                                      </p:cBhvr>
                                    </p:animEffect>
                                    <p:anim calcmode="lin" valueType="num">
                                      <p:cBhvr>
                                        <p:cTn id="2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31" dur="26">
                                          <p:stCondLst>
                                            <p:cond delay="650"/>
                                          </p:stCondLst>
                                        </p:cTn>
                                        <p:tgtEl>
                                          <p:spTgt spid="19"/>
                                        </p:tgtEl>
                                      </p:cBhvr>
                                      <p:to x="100000" y="60000"/>
                                    </p:animScale>
                                    <p:animScale>
                                      <p:cBhvr>
                                        <p:cTn id="32" dur="166" decel="50000">
                                          <p:stCondLst>
                                            <p:cond delay="676"/>
                                          </p:stCondLst>
                                        </p:cTn>
                                        <p:tgtEl>
                                          <p:spTgt spid="19"/>
                                        </p:tgtEl>
                                      </p:cBhvr>
                                      <p:to x="100000" y="100000"/>
                                    </p:animScale>
                                    <p:animScale>
                                      <p:cBhvr>
                                        <p:cTn id="33" dur="26">
                                          <p:stCondLst>
                                            <p:cond delay="1312"/>
                                          </p:stCondLst>
                                        </p:cTn>
                                        <p:tgtEl>
                                          <p:spTgt spid="19"/>
                                        </p:tgtEl>
                                      </p:cBhvr>
                                      <p:to x="100000" y="80000"/>
                                    </p:animScale>
                                    <p:animScale>
                                      <p:cBhvr>
                                        <p:cTn id="34" dur="166" decel="50000">
                                          <p:stCondLst>
                                            <p:cond delay="1338"/>
                                          </p:stCondLst>
                                        </p:cTn>
                                        <p:tgtEl>
                                          <p:spTgt spid="19"/>
                                        </p:tgtEl>
                                      </p:cBhvr>
                                      <p:to x="100000" y="100000"/>
                                    </p:animScale>
                                    <p:animScale>
                                      <p:cBhvr>
                                        <p:cTn id="35" dur="26">
                                          <p:stCondLst>
                                            <p:cond delay="1642"/>
                                          </p:stCondLst>
                                        </p:cTn>
                                        <p:tgtEl>
                                          <p:spTgt spid="19"/>
                                        </p:tgtEl>
                                      </p:cBhvr>
                                      <p:to x="100000" y="90000"/>
                                    </p:animScale>
                                    <p:animScale>
                                      <p:cBhvr>
                                        <p:cTn id="36" dur="166" decel="50000">
                                          <p:stCondLst>
                                            <p:cond delay="1668"/>
                                          </p:stCondLst>
                                        </p:cTn>
                                        <p:tgtEl>
                                          <p:spTgt spid="19"/>
                                        </p:tgtEl>
                                      </p:cBhvr>
                                      <p:to x="100000" y="100000"/>
                                    </p:animScale>
                                    <p:animScale>
                                      <p:cBhvr>
                                        <p:cTn id="37" dur="26">
                                          <p:stCondLst>
                                            <p:cond delay="1808"/>
                                          </p:stCondLst>
                                        </p:cTn>
                                        <p:tgtEl>
                                          <p:spTgt spid="19"/>
                                        </p:tgtEl>
                                      </p:cBhvr>
                                      <p:to x="100000" y="95000"/>
                                    </p:animScale>
                                    <p:animScale>
                                      <p:cBhvr>
                                        <p:cTn id="38" dur="166" decel="50000">
                                          <p:stCondLst>
                                            <p:cond delay="1834"/>
                                          </p:stCondLst>
                                        </p:cTn>
                                        <p:tgtEl>
                                          <p:spTgt spid="1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80">
                                          <p:stCondLst>
                                            <p:cond delay="0"/>
                                          </p:stCondLst>
                                        </p:cTn>
                                        <p:tgtEl>
                                          <p:spTgt spid="20"/>
                                        </p:tgtEl>
                                      </p:cBhvr>
                                    </p:animEffect>
                                    <p:anim calcmode="lin" valueType="num">
                                      <p:cBhvr>
                                        <p:cTn id="44"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49" dur="26">
                                          <p:stCondLst>
                                            <p:cond delay="650"/>
                                          </p:stCondLst>
                                        </p:cTn>
                                        <p:tgtEl>
                                          <p:spTgt spid="20"/>
                                        </p:tgtEl>
                                      </p:cBhvr>
                                      <p:to x="100000" y="60000"/>
                                    </p:animScale>
                                    <p:animScale>
                                      <p:cBhvr>
                                        <p:cTn id="50" dur="166" decel="50000">
                                          <p:stCondLst>
                                            <p:cond delay="676"/>
                                          </p:stCondLst>
                                        </p:cTn>
                                        <p:tgtEl>
                                          <p:spTgt spid="20"/>
                                        </p:tgtEl>
                                      </p:cBhvr>
                                      <p:to x="100000" y="100000"/>
                                    </p:animScale>
                                    <p:animScale>
                                      <p:cBhvr>
                                        <p:cTn id="51" dur="26">
                                          <p:stCondLst>
                                            <p:cond delay="1312"/>
                                          </p:stCondLst>
                                        </p:cTn>
                                        <p:tgtEl>
                                          <p:spTgt spid="20"/>
                                        </p:tgtEl>
                                      </p:cBhvr>
                                      <p:to x="100000" y="80000"/>
                                    </p:animScale>
                                    <p:animScale>
                                      <p:cBhvr>
                                        <p:cTn id="52" dur="166" decel="50000">
                                          <p:stCondLst>
                                            <p:cond delay="1338"/>
                                          </p:stCondLst>
                                        </p:cTn>
                                        <p:tgtEl>
                                          <p:spTgt spid="20"/>
                                        </p:tgtEl>
                                      </p:cBhvr>
                                      <p:to x="100000" y="100000"/>
                                    </p:animScale>
                                    <p:animScale>
                                      <p:cBhvr>
                                        <p:cTn id="53" dur="26">
                                          <p:stCondLst>
                                            <p:cond delay="1642"/>
                                          </p:stCondLst>
                                        </p:cTn>
                                        <p:tgtEl>
                                          <p:spTgt spid="20"/>
                                        </p:tgtEl>
                                      </p:cBhvr>
                                      <p:to x="100000" y="90000"/>
                                    </p:animScale>
                                    <p:animScale>
                                      <p:cBhvr>
                                        <p:cTn id="54" dur="166" decel="50000">
                                          <p:stCondLst>
                                            <p:cond delay="1668"/>
                                          </p:stCondLst>
                                        </p:cTn>
                                        <p:tgtEl>
                                          <p:spTgt spid="20"/>
                                        </p:tgtEl>
                                      </p:cBhvr>
                                      <p:to x="100000" y="100000"/>
                                    </p:animScale>
                                    <p:animScale>
                                      <p:cBhvr>
                                        <p:cTn id="55" dur="26">
                                          <p:stCondLst>
                                            <p:cond delay="1808"/>
                                          </p:stCondLst>
                                        </p:cTn>
                                        <p:tgtEl>
                                          <p:spTgt spid="20"/>
                                        </p:tgtEl>
                                      </p:cBhvr>
                                      <p:to x="100000" y="95000"/>
                                    </p:animScale>
                                    <p:animScale>
                                      <p:cBhvr>
                                        <p:cTn id="56" dur="166" decel="50000">
                                          <p:stCondLst>
                                            <p:cond delay="1834"/>
                                          </p:stCondLst>
                                        </p:cTn>
                                        <p:tgtEl>
                                          <p:spTgt spid="20"/>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80">
                                          <p:stCondLst>
                                            <p:cond delay="0"/>
                                          </p:stCondLst>
                                        </p:cTn>
                                        <p:tgtEl>
                                          <p:spTgt spid="21"/>
                                        </p:tgtEl>
                                      </p:cBhvr>
                                    </p:animEffect>
                                    <p:anim calcmode="lin" valueType="num">
                                      <p:cBhvr>
                                        <p:cTn id="62"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67" dur="26">
                                          <p:stCondLst>
                                            <p:cond delay="650"/>
                                          </p:stCondLst>
                                        </p:cTn>
                                        <p:tgtEl>
                                          <p:spTgt spid="21"/>
                                        </p:tgtEl>
                                      </p:cBhvr>
                                      <p:to x="100000" y="60000"/>
                                    </p:animScale>
                                    <p:animScale>
                                      <p:cBhvr>
                                        <p:cTn id="68" dur="166" decel="50000">
                                          <p:stCondLst>
                                            <p:cond delay="676"/>
                                          </p:stCondLst>
                                        </p:cTn>
                                        <p:tgtEl>
                                          <p:spTgt spid="21"/>
                                        </p:tgtEl>
                                      </p:cBhvr>
                                      <p:to x="100000" y="100000"/>
                                    </p:animScale>
                                    <p:animScale>
                                      <p:cBhvr>
                                        <p:cTn id="69" dur="26">
                                          <p:stCondLst>
                                            <p:cond delay="1312"/>
                                          </p:stCondLst>
                                        </p:cTn>
                                        <p:tgtEl>
                                          <p:spTgt spid="21"/>
                                        </p:tgtEl>
                                      </p:cBhvr>
                                      <p:to x="100000" y="80000"/>
                                    </p:animScale>
                                    <p:animScale>
                                      <p:cBhvr>
                                        <p:cTn id="70" dur="166" decel="50000">
                                          <p:stCondLst>
                                            <p:cond delay="1338"/>
                                          </p:stCondLst>
                                        </p:cTn>
                                        <p:tgtEl>
                                          <p:spTgt spid="21"/>
                                        </p:tgtEl>
                                      </p:cBhvr>
                                      <p:to x="100000" y="100000"/>
                                    </p:animScale>
                                    <p:animScale>
                                      <p:cBhvr>
                                        <p:cTn id="71" dur="26">
                                          <p:stCondLst>
                                            <p:cond delay="1642"/>
                                          </p:stCondLst>
                                        </p:cTn>
                                        <p:tgtEl>
                                          <p:spTgt spid="21"/>
                                        </p:tgtEl>
                                      </p:cBhvr>
                                      <p:to x="100000" y="90000"/>
                                    </p:animScale>
                                    <p:animScale>
                                      <p:cBhvr>
                                        <p:cTn id="72" dur="166" decel="50000">
                                          <p:stCondLst>
                                            <p:cond delay="1668"/>
                                          </p:stCondLst>
                                        </p:cTn>
                                        <p:tgtEl>
                                          <p:spTgt spid="21"/>
                                        </p:tgtEl>
                                      </p:cBhvr>
                                      <p:to x="100000" y="100000"/>
                                    </p:animScale>
                                    <p:animScale>
                                      <p:cBhvr>
                                        <p:cTn id="73" dur="26">
                                          <p:stCondLst>
                                            <p:cond delay="1808"/>
                                          </p:stCondLst>
                                        </p:cTn>
                                        <p:tgtEl>
                                          <p:spTgt spid="21"/>
                                        </p:tgtEl>
                                      </p:cBhvr>
                                      <p:to x="100000" y="95000"/>
                                    </p:animScale>
                                    <p:animScale>
                                      <p:cBhvr>
                                        <p:cTn id="74"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714384345"/>
              </p:ext>
            </p:extLst>
          </p:nvPr>
        </p:nvGraphicFramePr>
        <p:xfrm>
          <a:off x="662763" y="424898"/>
          <a:ext cx="6364317" cy="8743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p:cNvSpPr/>
          <p:nvPr/>
        </p:nvSpPr>
        <p:spPr>
          <a:xfrm>
            <a:off x="458617" y="1885462"/>
            <a:ext cx="12350935" cy="4539056"/>
          </a:xfrm>
          <a:prstGeom prst="rect">
            <a:avLst/>
          </a:prstGeom>
          <a:ln>
            <a:solidFill>
              <a:schemeClr val="accent1"/>
            </a:solidFill>
          </a:ln>
        </p:spPr>
        <p:txBody>
          <a:bodyPr wrap="square" lIns="106037" tIns="53019" rIns="106037" bIns="53019" anchor="ctr">
            <a:spAutoFit/>
          </a:bodyPr>
          <a:lstStyle/>
          <a:p>
            <a:pPr>
              <a:lnSpc>
                <a:spcPct val="150000"/>
              </a:lnSpc>
            </a:pPr>
            <a:r>
              <a:rPr lang="en-US" sz="2400" dirty="0"/>
              <a:t>• Data set is divided in 80:20 ratio for train and test respectively.</a:t>
            </a:r>
          </a:p>
          <a:p>
            <a:pPr>
              <a:lnSpc>
                <a:spcPct val="150000"/>
              </a:lnSpc>
            </a:pPr>
            <a:r>
              <a:rPr lang="en-US" sz="2400" dirty="0"/>
              <a:t>• ID column was dropped as its unnecessary for our modeling.</a:t>
            </a:r>
          </a:p>
          <a:p>
            <a:pPr>
              <a:lnSpc>
                <a:spcPct val="150000"/>
              </a:lnSpc>
            </a:pPr>
            <a:r>
              <a:rPr lang="en-US" sz="2400" dirty="0"/>
              <a:t>• The attribute name ‘PAY_0’was converted to ‘PAY_1’ and '</a:t>
            </a:r>
            <a:r>
              <a:rPr lang="en-US" sz="2400" dirty="0" err="1"/>
              <a:t>default.payment.next.month</a:t>
            </a:r>
            <a:r>
              <a:rPr lang="en-US" sz="2400" dirty="0"/>
              <a:t>’ was coverts to ‘Default’ for naming convenience.</a:t>
            </a:r>
          </a:p>
          <a:p>
            <a:pPr>
              <a:lnSpc>
                <a:spcPct val="150000"/>
              </a:lnSpc>
            </a:pPr>
            <a:r>
              <a:rPr lang="en-US" sz="2400" dirty="0"/>
              <a:t>• Pay_0:No consumption of credit card=-2,Pay duly(paid on time)=-1,payment   delay for one mouth=1, payment delay for two months=2,payment delay for nine months and above=-9.</a:t>
            </a:r>
          </a:p>
          <a:p>
            <a:pPr>
              <a:lnSpc>
                <a:spcPct val="150000"/>
              </a:lnSpc>
            </a:pPr>
            <a:r>
              <a:rPr lang="en-US" sz="2400" dirty="0"/>
              <a:t>• No Null values in dataset</a:t>
            </a:r>
          </a:p>
        </p:txBody>
      </p:sp>
    </p:spTree>
    <p:extLst>
      <p:ext uri="{BB962C8B-B14F-4D97-AF65-F5344CB8AC3E}">
        <p14:creationId xmlns:p14="http://schemas.microsoft.com/office/powerpoint/2010/main" val="1740524297"/>
      </p:ext>
    </p:extLst>
  </p:cSld>
  <p:clrMapOvr>
    <a:masterClrMapping/>
  </p:clrMapOvr>
  <mc:AlternateContent xmlns:mc="http://schemas.openxmlformats.org/markup-compatibility/2006" xmlns:p14="http://schemas.microsoft.com/office/powerpoint/2010/main">
    <mc:Choice Requires="p14">
      <p:transition spd="slow" p14:dur="3400" advClick="0" advTm="0">
        <p14:reveal/>
      </p:transition>
    </mc:Choice>
    <mc:Fallback xmlns="">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394663901"/>
              </p:ext>
            </p:extLst>
          </p:nvPr>
        </p:nvGraphicFramePr>
        <p:xfrm>
          <a:off x="1173133" y="424899"/>
          <a:ext cx="9288719" cy="831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377282" y="1407810"/>
            <a:ext cx="11584661" cy="5924051"/>
          </a:xfrm>
          <a:prstGeom prst="rect">
            <a:avLst/>
          </a:prstGeom>
        </p:spPr>
        <p:txBody>
          <a:bodyPr wrap="square" lIns="106037" tIns="53019" rIns="106037" bIns="53019">
            <a:spAutoFit/>
          </a:bodyPr>
          <a:lstStyle/>
          <a:p>
            <a:pPr marL="331365" indent="-331365">
              <a:lnSpc>
                <a:spcPct val="150000"/>
              </a:lnSpc>
              <a:buFont typeface="Wingdings" pitchFamily="2" charset="2"/>
              <a:buChar char="Ø"/>
            </a:pPr>
            <a:r>
              <a:rPr lang="en-US" dirty="0"/>
              <a:t>There are more women than men in our dataset and, apparently, men have a slightly higher chance of default.</a:t>
            </a:r>
          </a:p>
          <a:p>
            <a:pPr marL="331365" indent="-331365">
              <a:lnSpc>
                <a:spcPct val="150000"/>
              </a:lnSpc>
              <a:buFont typeface="Wingdings" pitchFamily="2" charset="2"/>
              <a:buChar char="Ø"/>
            </a:pPr>
            <a:r>
              <a:rPr lang="en-US" dirty="0"/>
              <a:t>The probability of default was higher for men.</a:t>
            </a:r>
          </a:p>
          <a:p>
            <a:pPr marL="331365" indent="-331365">
              <a:lnSpc>
                <a:spcPct val="150000"/>
              </a:lnSpc>
              <a:buFont typeface="Wingdings" pitchFamily="2" charset="2"/>
              <a:buChar char="Ø"/>
            </a:pPr>
            <a:r>
              <a:rPr lang="en-US" dirty="0"/>
              <a:t>Most people in our dataset have between 25 and 40 years old. There is also an impression that around that age the chance of default is a little lower.</a:t>
            </a:r>
          </a:p>
          <a:p>
            <a:pPr marL="331365" indent="-331365">
              <a:lnSpc>
                <a:spcPct val="150000"/>
              </a:lnSpc>
              <a:buFont typeface="Wingdings" pitchFamily="2" charset="2"/>
              <a:buChar char="Ø"/>
            </a:pPr>
            <a:r>
              <a:rPr lang="en-US" dirty="0"/>
              <a:t>Most customers have 200k or less of credit limit. And it seems that we will find a higher concentration of customers in default on that range.</a:t>
            </a:r>
          </a:p>
          <a:p>
            <a:pPr marL="331365" indent="-331365">
              <a:lnSpc>
                <a:spcPct val="150000"/>
              </a:lnSpc>
              <a:buFont typeface="Wingdings" pitchFamily="2" charset="2"/>
              <a:buChar char="Ø"/>
            </a:pPr>
            <a:r>
              <a:rPr lang="en-US" dirty="0"/>
              <a:t>Those who have a negative bill statement have a lower chance of default than the rest. What stands out is that there is a little higher chance of default for those who didn't have a bill in the previous months.</a:t>
            </a:r>
          </a:p>
          <a:p>
            <a:pPr marL="331365" indent="-331365">
              <a:lnSpc>
                <a:spcPct val="150000"/>
              </a:lnSpc>
              <a:buFont typeface="Wingdings" pitchFamily="2" charset="2"/>
              <a:buChar char="Ø"/>
            </a:pPr>
            <a:r>
              <a:rPr lang="en-US" dirty="0"/>
              <a:t> There is a higher default rate among those who paid nothing in previous months and lower rates among those paid over 25k of NT dollars. </a:t>
            </a:r>
          </a:p>
        </p:txBody>
      </p:sp>
    </p:spTree>
    <p:extLst>
      <p:ext uri="{BB962C8B-B14F-4D97-AF65-F5344CB8AC3E}">
        <p14:creationId xmlns:p14="http://schemas.microsoft.com/office/powerpoint/2010/main" val="2371335049"/>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54469" y="500066"/>
            <a:ext cx="6022357" cy="816769"/>
          </a:xfrm>
          <a:ln>
            <a:solidFill>
              <a:schemeClr val="tx2"/>
            </a:solidFill>
          </a:ln>
        </p:spPr>
        <p:txBody>
          <a:bodyPr/>
          <a:lstStyle/>
          <a:p>
            <a:r>
              <a:rPr lang="en-IN" dirty="0">
                <a:solidFill>
                  <a:srgbClr val="00B050"/>
                </a:solidFill>
              </a:rPr>
              <a:t>Model Selection </a:t>
            </a:r>
          </a:p>
        </p:txBody>
      </p:sp>
      <p:sp>
        <p:nvSpPr>
          <p:cNvPr id="4" name="Rectangle 3"/>
          <p:cNvSpPr/>
          <p:nvPr/>
        </p:nvSpPr>
        <p:spPr>
          <a:xfrm>
            <a:off x="1479351" y="1661460"/>
            <a:ext cx="11126049" cy="753404"/>
          </a:xfrm>
          <a:prstGeom prst="rect">
            <a:avLst/>
          </a:prstGeom>
        </p:spPr>
        <p:txBody>
          <a:bodyPr wrap="square" lIns="106037" tIns="53019" rIns="106037" bIns="53019">
            <a:spAutoFit/>
          </a:bodyPr>
          <a:lstStyle/>
          <a:p>
            <a:pPr marL="331365" indent="-331365">
              <a:buFont typeface="Arial" pitchFamily="34" charset="0"/>
              <a:buChar char="•"/>
            </a:pPr>
            <a:r>
              <a:rPr lang="en-US" dirty="0"/>
              <a:t>After comparing with a multiple models we found that ,Random forest gives the better result as comparatively other models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351" y="2457713"/>
            <a:ext cx="10513606" cy="43376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83898735"/>
      </p:ext>
    </p:extLst>
  </p:cSld>
  <p:clrMapOvr>
    <a:masterClrMapping/>
  </p:clrMapOvr>
  <mc:AlternateContent xmlns:mc="http://schemas.openxmlformats.org/markup-compatibility/2006" xmlns:p14="http://schemas.microsoft.com/office/powerpoint/2010/main">
    <mc:Choice Requires="p14">
      <p:transition spd="slow" p14:dur="1400" advClick="0" advTm="0">
        <p14:ripple/>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par>
                          <p:cTn id="27" fill="hold">
                            <p:stCondLst>
                              <p:cond delay="3000"/>
                            </p:stCondLst>
                            <p:childTnLst>
                              <p:par>
                                <p:cTn id="28" presetID="10"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nip Diagonal Corner Rectangle 7"/>
          <p:cNvSpPr/>
          <p:nvPr/>
        </p:nvSpPr>
        <p:spPr>
          <a:xfrm>
            <a:off x="560689" y="387313"/>
            <a:ext cx="4695397" cy="1058517"/>
          </a:xfrm>
          <a:prstGeom prst="snip2DiagRect">
            <a:avLst/>
          </a:prstGeom>
          <a:ln>
            <a:solidFill>
              <a:schemeClr val="accent2"/>
            </a:solidFill>
          </a:ln>
        </p:spPr>
        <p:style>
          <a:lnRef idx="3">
            <a:schemeClr val="lt1"/>
          </a:lnRef>
          <a:fillRef idx="1">
            <a:schemeClr val="dk1"/>
          </a:fillRef>
          <a:effectRef idx="1">
            <a:schemeClr val="dk1"/>
          </a:effectRef>
          <a:fontRef idx="minor">
            <a:schemeClr val="lt1"/>
          </a:fontRef>
        </p:style>
        <p:txBody>
          <a:bodyPr lIns="106037" tIns="53019" rIns="106037" bIns="53019" spcCol="0" rtlCol="0" anchor="ctr"/>
          <a:lstStyle/>
          <a:p>
            <a:r>
              <a:rPr lang="en-IN" b="1" spc="696" dirty="0">
                <a:solidFill>
                  <a:schemeClr val="bg2">
                    <a:lumMod val="10000"/>
                    <a:lumOff val="90000"/>
                  </a:schemeClr>
                </a:solidFill>
                <a:effectLst>
                  <a:outerShdw blurRad="38100" dist="38100" dir="2700000" algn="tl">
                    <a:srgbClr val="000000">
                      <a:alpha val="43137"/>
                    </a:srgbClr>
                  </a:outerShdw>
                </a:effectLst>
              </a:rPr>
              <a:t>RANDOM FOREST </a:t>
            </a:r>
          </a:p>
          <a:p>
            <a:r>
              <a:rPr lang="en-IN" b="1" spc="696" dirty="0">
                <a:solidFill>
                  <a:schemeClr val="bg2">
                    <a:lumMod val="10000"/>
                    <a:lumOff val="90000"/>
                  </a:schemeClr>
                </a:solidFill>
                <a:effectLst>
                  <a:outerShdw blurRad="38100" dist="38100" dir="2700000" algn="tl">
                    <a:srgbClr val="000000">
                      <a:alpha val="43137"/>
                    </a:srgbClr>
                  </a:outerShdw>
                </a:effectLst>
              </a:rPr>
              <a:t>MODEL</a:t>
            </a:r>
          </a:p>
        </p:txBody>
      </p:sp>
      <p:sp>
        <p:nvSpPr>
          <p:cNvPr id="10" name="Rectangle 9"/>
          <p:cNvSpPr/>
          <p:nvPr/>
        </p:nvSpPr>
        <p:spPr>
          <a:xfrm>
            <a:off x="597179" y="2012677"/>
            <a:ext cx="11534344" cy="2046066"/>
          </a:xfrm>
          <a:prstGeom prst="rect">
            <a:avLst/>
          </a:prstGeom>
        </p:spPr>
        <p:txBody>
          <a:bodyPr wrap="square" lIns="106037" tIns="53019" rIns="106037" bIns="53019">
            <a:spAutoFit/>
          </a:bodyPr>
          <a:lstStyle/>
          <a:p>
            <a:pPr marL="331365" indent="-331365">
              <a:lnSpc>
                <a:spcPct val="150000"/>
              </a:lnSpc>
              <a:buFont typeface="Arial" pitchFamily="34" charset="0"/>
              <a:buChar char="•"/>
            </a:pPr>
            <a:r>
              <a:rPr lang="en-US" dirty="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p>
        </p:txBody>
      </p:sp>
      <p:sp>
        <p:nvSpPr>
          <p:cNvPr id="11" name="Rectangle 10"/>
          <p:cNvSpPr/>
          <p:nvPr/>
        </p:nvSpPr>
        <p:spPr>
          <a:xfrm>
            <a:off x="560688" y="4054101"/>
            <a:ext cx="11534344" cy="1076570"/>
          </a:xfrm>
          <a:prstGeom prst="rect">
            <a:avLst/>
          </a:prstGeom>
        </p:spPr>
        <p:txBody>
          <a:bodyPr wrap="square" lIns="106037" tIns="53019" rIns="106037" bIns="53019">
            <a:spAutoFit/>
          </a:bodyPr>
          <a:lstStyle/>
          <a:p>
            <a:pPr marL="331365" indent="-331365">
              <a:lnSpc>
                <a:spcPct val="150000"/>
              </a:lnSpc>
              <a:buFont typeface="Arial" pitchFamily="34" charset="0"/>
              <a:buChar char="•"/>
            </a:pPr>
            <a:r>
              <a:rPr lang="en-US" dirty="0"/>
              <a:t>The random forest algorithm is used in a lot of different fields, like banking, the stock market, medicine and e-commerce.</a:t>
            </a:r>
          </a:p>
        </p:txBody>
      </p:sp>
    </p:spTree>
    <p:extLst>
      <p:ext uri="{BB962C8B-B14F-4D97-AF65-F5344CB8AC3E}">
        <p14:creationId xmlns:p14="http://schemas.microsoft.com/office/powerpoint/2010/main" val="39968703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58" y="279599"/>
            <a:ext cx="4046215" cy="1399735"/>
          </a:xfrm>
          <a:prstGeom prst="rect">
            <a:avLst/>
          </a:prstGeom>
          <a:ln>
            <a:solidFill>
              <a:schemeClr val="tx2">
                <a:lumMod val="75000"/>
              </a:schemeClr>
            </a:solidFill>
          </a:ln>
          <a:effectLst>
            <a:glow rad="228600">
              <a:schemeClr val="accent4">
                <a:satMod val="175000"/>
                <a:alpha val="40000"/>
              </a:schemeClr>
            </a:glow>
          </a:effectLst>
        </p:spPr>
        <p:txBody>
          <a:bodyPr wrap="square" lIns="106037" tIns="53019" rIns="106037" bIns="53019" anchor="ctr">
            <a:spAutoFit/>
          </a:bodyPr>
          <a:lstStyle/>
          <a:p>
            <a:r>
              <a:rPr lang="en-IN" spc="696" dirty="0">
                <a:solidFill>
                  <a:schemeClr val="accent2">
                    <a:lumMod val="60000"/>
                    <a:lumOff val="40000"/>
                  </a:schemeClr>
                </a:solidFill>
              </a:rPr>
              <a:t>INCREASING </a:t>
            </a:r>
          </a:p>
          <a:p>
            <a:r>
              <a:rPr lang="en-IN" spc="696" dirty="0">
                <a:solidFill>
                  <a:schemeClr val="accent2">
                    <a:lumMod val="60000"/>
                    <a:lumOff val="40000"/>
                  </a:schemeClr>
                </a:solidFill>
              </a:rPr>
              <a:t>THE </a:t>
            </a:r>
          </a:p>
          <a:p>
            <a:r>
              <a:rPr lang="en-IN" spc="696" dirty="0">
                <a:solidFill>
                  <a:schemeClr val="accent2">
                    <a:lumMod val="60000"/>
                    <a:lumOff val="40000"/>
                  </a:schemeClr>
                </a:solidFill>
              </a:rPr>
              <a:t>PREDICTIVE </a:t>
            </a:r>
          </a:p>
          <a:p>
            <a:r>
              <a:rPr lang="en-IN" spc="696" dirty="0">
                <a:solidFill>
                  <a:schemeClr val="accent2">
                    <a:lumMod val="60000"/>
                    <a:lumOff val="40000"/>
                  </a:schemeClr>
                </a:solidFill>
              </a:rPr>
              <a:t>POWER</a:t>
            </a:r>
          </a:p>
        </p:txBody>
      </p:sp>
      <p:sp>
        <p:nvSpPr>
          <p:cNvPr id="3" name="Rectangle 2"/>
          <p:cNvSpPr/>
          <p:nvPr/>
        </p:nvSpPr>
        <p:spPr>
          <a:xfrm>
            <a:off x="495357" y="2097733"/>
            <a:ext cx="12007972" cy="1399735"/>
          </a:xfrm>
          <a:prstGeom prst="rect">
            <a:avLst/>
          </a:prstGeom>
        </p:spPr>
        <p:txBody>
          <a:bodyPr wrap="square" lIns="106037" tIns="53019" rIns="106037" bIns="53019">
            <a:spAutoFit/>
          </a:bodyPr>
          <a:lstStyle/>
          <a:p>
            <a:pPr marL="331365" indent="-331365">
              <a:buFont typeface="Arial" pitchFamily="34" charset="0"/>
              <a:buChar char="•"/>
            </a:pPr>
            <a:r>
              <a:rPr lang="en-US" dirty="0">
                <a:solidFill>
                  <a:schemeClr val="bg2">
                    <a:lumMod val="10000"/>
                    <a:lumOff val="90000"/>
                  </a:schemeClr>
                </a:solidFill>
              </a:rPr>
              <a:t>There is the </a:t>
            </a:r>
            <a:r>
              <a:rPr lang="en-US" dirty="0" err="1">
                <a:solidFill>
                  <a:schemeClr val="bg2">
                    <a:lumMod val="10000"/>
                    <a:lumOff val="90000"/>
                  </a:schemeClr>
                </a:solidFill>
              </a:rPr>
              <a:t>n_estimators</a:t>
            </a:r>
            <a:r>
              <a:rPr lang="en-US" dirty="0">
                <a:solidFill>
                  <a:schemeClr val="bg2">
                    <a:lumMod val="10000"/>
                    <a:lumOff val="90000"/>
                  </a:schemeClr>
                </a:solidFill>
              </a:rPr>
              <a:t> hyper 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p>
        </p:txBody>
      </p:sp>
      <p:sp>
        <p:nvSpPr>
          <p:cNvPr id="4" name="Rectangle 3"/>
          <p:cNvSpPr/>
          <p:nvPr/>
        </p:nvSpPr>
        <p:spPr>
          <a:xfrm>
            <a:off x="545746" y="3751667"/>
            <a:ext cx="11228123" cy="753404"/>
          </a:xfrm>
          <a:prstGeom prst="rect">
            <a:avLst/>
          </a:prstGeom>
        </p:spPr>
        <p:txBody>
          <a:bodyPr wrap="square" lIns="106037" tIns="53019" rIns="106037" bIns="53019">
            <a:spAutoFit/>
          </a:bodyPr>
          <a:lstStyle/>
          <a:p>
            <a:pPr marL="331365" indent="-331365">
              <a:buFont typeface="Arial" pitchFamily="34" charset="0"/>
              <a:buChar char="•"/>
            </a:pPr>
            <a:r>
              <a:rPr lang="en-US" dirty="0" err="1">
                <a:solidFill>
                  <a:schemeClr val="bg2">
                    <a:lumMod val="10000"/>
                    <a:lumOff val="90000"/>
                  </a:schemeClr>
                </a:solidFill>
              </a:rPr>
              <a:t>max_features</a:t>
            </a:r>
            <a:r>
              <a:rPr lang="en-US" dirty="0">
                <a:solidFill>
                  <a:schemeClr val="bg2">
                    <a:lumMod val="10000"/>
                    <a:lumOff val="90000"/>
                  </a:schemeClr>
                </a:solidFill>
              </a:rPr>
              <a:t>, which is the maximum number of features random forest considers to split a node. </a:t>
            </a:r>
            <a:r>
              <a:rPr lang="en-US" dirty="0" err="1">
                <a:solidFill>
                  <a:schemeClr val="bg2">
                    <a:lumMod val="10000"/>
                    <a:lumOff val="90000"/>
                  </a:schemeClr>
                </a:solidFill>
              </a:rPr>
              <a:t>Sklearn</a:t>
            </a:r>
            <a:r>
              <a:rPr lang="en-US" dirty="0">
                <a:solidFill>
                  <a:schemeClr val="bg2">
                    <a:lumMod val="10000"/>
                    <a:lumOff val="90000"/>
                  </a:schemeClr>
                </a:solidFill>
              </a:rPr>
              <a:t> provides several options, all described in the documentation.</a:t>
            </a:r>
            <a:endParaRPr lang="en-IN" dirty="0">
              <a:solidFill>
                <a:schemeClr val="bg2">
                  <a:lumMod val="10000"/>
                  <a:lumOff val="90000"/>
                </a:schemeClr>
              </a:solidFill>
            </a:endParaRPr>
          </a:p>
        </p:txBody>
      </p:sp>
      <p:sp>
        <p:nvSpPr>
          <p:cNvPr id="5" name="Rectangle 4"/>
          <p:cNvSpPr/>
          <p:nvPr/>
        </p:nvSpPr>
        <p:spPr>
          <a:xfrm>
            <a:off x="545746" y="4998294"/>
            <a:ext cx="11228123" cy="753404"/>
          </a:xfrm>
          <a:prstGeom prst="rect">
            <a:avLst/>
          </a:prstGeom>
        </p:spPr>
        <p:txBody>
          <a:bodyPr wrap="square" lIns="106037" tIns="53019" rIns="106037" bIns="53019">
            <a:spAutoFit/>
          </a:bodyPr>
          <a:lstStyle/>
          <a:p>
            <a:pPr marL="331365" indent="-331365">
              <a:buFont typeface="Arial" pitchFamily="34" charset="0"/>
              <a:buChar char="•"/>
            </a:pPr>
            <a:r>
              <a:rPr lang="en-US" dirty="0">
                <a:solidFill>
                  <a:schemeClr val="bg2">
                    <a:lumMod val="10000"/>
                    <a:lumOff val="90000"/>
                  </a:schemeClr>
                </a:solidFill>
              </a:rPr>
              <a:t>The last important hyper parameter is </a:t>
            </a:r>
            <a:r>
              <a:rPr lang="en-US" dirty="0" err="1">
                <a:solidFill>
                  <a:schemeClr val="bg2">
                    <a:lumMod val="10000"/>
                    <a:lumOff val="90000"/>
                  </a:schemeClr>
                </a:solidFill>
              </a:rPr>
              <a:t>min_sample_leaf</a:t>
            </a:r>
            <a:r>
              <a:rPr lang="en-US" dirty="0">
                <a:solidFill>
                  <a:schemeClr val="bg2">
                    <a:lumMod val="10000"/>
                    <a:lumOff val="90000"/>
                  </a:schemeClr>
                </a:solidFill>
              </a:rPr>
              <a:t>. This determines the minimum number of leafs required to split an internal node</a:t>
            </a:r>
          </a:p>
        </p:txBody>
      </p:sp>
    </p:spTree>
    <p:extLst>
      <p:ext uri="{BB962C8B-B14F-4D97-AF65-F5344CB8AC3E}">
        <p14:creationId xmlns:p14="http://schemas.microsoft.com/office/powerpoint/2010/main" val="3259873772"/>
      </p:ext>
    </p:extLst>
  </p:cSld>
  <p:clrMapOvr>
    <a:masterClrMapping/>
  </p:clrMapOvr>
  <mc:AlternateContent xmlns:mc="http://schemas.openxmlformats.org/markup-compatibility/2006" xmlns:p14="http://schemas.microsoft.com/office/powerpoint/2010/main">
    <mc:Choice Requires="p14">
      <p:transition spd="slow" p14:dur="1200" advClick="0" advTm="0">
        <p14:flip dir="r"/>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nip Diagonal Corner Rectangle 14"/>
          <p:cNvSpPr/>
          <p:nvPr/>
        </p:nvSpPr>
        <p:spPr>
          <a:xfrm>
            <a:off x="426965" y="273683"/>
            <a:ext cx="4082954" cy="1285342"/>
          </a:xfrm>
          <a:prstGeom prst="snip2DiagRect">
            <a:avLst/>
          </a:prstGeom>
          <a:solidFill>
            <a:schemeClr val="tx2">
              <a:lumMod val="10000"/>
            </a:schemeClr>
          </a:solidFill>
          <a:effectLst>
            <a:glow rad="228600">
              <a:schemeClr val="accent6">
                <a:satMod val="175000"/>
                <a:alpha val="40000"/>
              </a:schemeClr>
            </a:glow>
            <a:reflection blurRad="6350" stA="50000" endA="300" endPos="38500" dist="50800" dir="5400000" sy="-100000" algn="bl" rotWithShape="0"/>
          </a:effectLst>
        </p:spPr>
        <p:style>
          <a:lnRef idx="3">
            <a:schemeClr val="lt1"/>
          </a:lnRef>
          <a:fillRef idx="1">
            <a:schemeClr val="accent2"/>
          </a:fillRef>
          <a:effectRef idx="1">
            <a:schemeClr val="accent2"/>
          </a:effectRef>
          <a:fontRef idx="minor">
            <a:schemeClr val="lt1"/>
          </a:fontRef>
        </p:style>
        <p:txBody>
          <a:bodyPr lIns="106037" tIns="53019" rIns="106037" bIns="53019" spcCol="0" rtlCol="0" anchor="ctr"/>
          <a:lstStyle/>
          <a:p>
            <a:pPr algn="ctr"/>
            <a:endParaRPr lang="en-IN"/>
          </a:p>
        </p:txBody>
      </p:sp>
      <p:sp>
        <p:nvSpPr>
          <p:cNvPr id="12" name="Rectangle 11"/>
          <p:cNvSpPr/>
          <p:nvPr/>
        </p:nvSpPr>
        <p:spPr>
          <a:xfrm>
            <a:off x="389006" y="273682"/>
            <a:ext cx="4120914" cy="1399735"/>
          </a:xfrm>
          <a:prstGeom prst="rect">
            <a:avLst/>
          </a:prstGeom>
        </p:spPr>
        <p:txBody>
          <a:bodyPr wrap="square" lIns="106037" tIns="53019" rIns="106037" bIns="53019">
            <a:spAutoFit/>
          </a:bodyPr>
          <a:lstStyle/>
          <a:p>
            <a:pPr algn="ctr"/>
            <a:r>
              <a:rPr lang="en-IN" spc="696" dirty="0"/>
              <a:t>INCREASING </a:t>
            </a:r>
          </a:p>
          <a:p>
            <a:pPr algn="ctr"/>
            <a:r>
              <a:rPr lang="en-IN" spc="696" dirty="0"/>
              <a:t>THE </a:t>
            </a:r>
          </a:p>
          <a:p>
            <a:pPr algn="ctr"/>
            <a:r>
              <a:rPr lang="en-IN" spc="696" dirty="0"/>
              <a:t>MODEL’S </a:t>
            </a:r>
          </a:p>
          <a:p>
            <a:pPr algn="ctr"/>
            <a:r>
              <a:rPr lang="en-IN" spc="696" dirty="0"/>
              <a:t>SPEED</a:t>
            </a:r>
          </a:p>
        </p:txBody>
      </p:sp>
      <p:sp>
        <p:nvSpPr>
          <p:cNvPr id="16" name="Rectangle 15"/>
          <p:cNvSpPr/>
          <p:nvPr/>
        </p:nvSpPr>
        <p:spPr>
          <a:xfrm>
            <a:off x="560688" y="2208702"/>
            <a:ext cx="11534344" cy="753404"/>
          </a:xfrm>
          <a:prstGeom prst="rect">
            <a:avLst/>
          </a:prstGeom>
        </p:spPr>
        <p:txBody>
          <a:bodyPr wrap="square" lIns="106037" tIns="53019" rIns="106037" bIns="53019">
            <a:spAutoFit/>
          </a:bodyPr>
          <a:lstStyle/>
          <a:p>
            <a:pPr marL="331365" indent="-331365">
              <a:buFont typeface="Arial" pitchFamily="34" charset="0"/>
              <a:buChar char="•"/>
            </a:pPr>
            <a:r>
              <a:rPr lang="en-US" dirty="0"/>
              <a:t>The </a:t>
            </a:r>
            <a:r>
              <a:rPr lang="en-US" dirty="0" err="1"/>
              <a:t>n_jobs</a:t>
            </a:r>
            <a:r>
              <a:rPr lang="en-US" dirty="0"/>
              <a:t> </a:t>
            </a:r>
            <a:r>
              <a:rPr lang="en-US" dirty="0" err="1"/>
              <a:t>hyperparameter</a:t>
            </a:r>
            <a:r>
              <a:rPr lang="en-US" dirty="0"/>
              <a:t> tells the engine how many processors it is allowed to use. If it has a value of one, it can only use one processor. A value of “-1” means that there is no limit</a:t>
            </a:r>
            <a:endParaRPr lang="en-IN" dirty="0"/>
          </a:p>
        </p:txBody>
      </p:sp>
      <p:sp>
        <p:nvSpPr>
          <p:cNvPr id="17" name="Rectangle 16"/>
          <p:cNvSpPr/>
          <p:nvPr/>
        </p:nvSpPr>
        <p:spPr>
          <a:xfrm>
            <a:off x="426967" y="3449234"/>
            <a:ext cx="11706026" cy="1076570"/>
          </a:xfrm>
          <a:prstGeom prst="rect">
            <a:avLst/>
          </a:prstGeom>
        </p:spPr>
        <p:txBody>
          <a:bodyPr wrap="square" lIns="106037" tIns="53019" rIns="106037" bIns="53019">
            <a:spAutoFit/>
          </a:bodyPr>
          <a:lstStyle/>
          <a:p>
            <a:pPr marL="331365" indent="-331365">
              <a:buFont typeface="Arial" pitchFamily="34" charset="0"/>
              <a:buChar char="•"/>
            </a:pPr>
            <a:r>
              <a:rPr lang="en-US" dirty="0"/>
              <a:t>The </a:t>
            </a:r>
            <a:r>
              <a:rPr lang="en-US" dirty="0" err="1"/>
              <a:t>random_state</a:t>
            </a:r>
            <a:r>
              <a:rPr lang="en-US" dirty="0"/>
              <a:t> </a:t>
            </a:r>
            <a:r>
              <a:rPr lang="en-US" dirty="0" err="1"/>
              <a:t>hyperparameter</a:t>
            </a:r>
            <a:r>
              <a:rPr lang="en-US" dirty="0"/>
              <a:t> makes the model’s output replicable. The model will always produce the same results when it has a definite value of </a:t>
            </a:r>
            <a:r>
              <a:rPr lang="en-US" dirty="0" err="1"/>
              <a:t>random_state</a:t>
            </a:r>
            <a:r>
              <a:rPr lang="en-US" dirty="0"/>
              <a:t> and if it has been given the same </a:t>
            </a:r>
            <a:r>
              <a:rPr lang="en-US" dirty="0" err="1"/>
              <a:t>hyperparameters</a:t>
            </a:r>
            <a:r>
              <a:rPr lang="en-US" dirty="0"/>
              <a:t> and the same training data.</a:t>
            </a:r>
            <a:endParaRPr lang="en-IN" dirty="0"/>
          </a:p>
        </p:txBody>
      </p:sp>
      <p:sp>
        <p:nvSpPr>
          <p:cNvPr id="18" name="Rectangle 17"/>
          <p:cNvSpPr/>
          <p:nvPr/>
        </p:nvSpPr>
        <p:spPr>
          <a:xfrm>
            <a:off x="608773" y="5037013"/>
            <a:ext cx="11840566" cy="1399735"/>
          </a:xfrm>
          <a:prstGeom prst="rect">
            <a:avLst/>
          </a:prstGeom>
        </p:spPr>
        <p:txBody>
          <a:bodyPr wrap="square" lIns="106037" tIns="53019" rIns="106037" bIns="53019">
            <a:spAutoFit/>
          </a:bodyPr>
          <a:lstStyle/>
          <a:p>
            <a:pPr marL="331365" indent="-331365">
              <a:buFont typeface="Arial" pitchFamily="34" charset="0"/>
              <a:buChar char="•"/>
            </a:pPr>
            <a:r>
              <a:rPr lang="en-US" dirty="0"/>
              <a:t>here is the </a:t>
            </a:r>
            <a:r>
              <a:rPr lang="en-US" dirty="0" err="1"/>
              <a:t>oob_score</a:t>
            </a:r>
            <a:r>
              <a:rPr lang="en-US" dirty="0"/>
              <a:t> (also called </a:t>
            </a:r>
            <a:r>
              <a:rPr lang="en-US" dirty="0" err="1"/>
              <a:t>oob</a:t>
            </a:r>
            <a:r>
              <a:rPr lang="en-US" dirty="0"/>
              <a:t>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p>
        </p:txBody>
      </p:sp>
    </p:spTree>
    <p:extLst>
      <p:ext uri="{BB962C8B-B14F-4D97-AF65-F5344CB8AC3E}">
        <p14:creationId xmlns:p14="http://schemas.microsoft.com/office/powerpoint/2010/main" val="247827160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80">
                                          <p:stCondLst>
                                            <p:cond delay="0"/>
                                          </p:stCondLst>
                                        </p:cTn>
                                        <p:tgtEl>
                                          <p:spTgt spid="12"/>
                                        </p:tgtEl>
                                      </p:cBhvr>
                                    </p:animEffect>
                                    <p:anim calcmode="lin" valueType="num">
                                      <p:cBhvr>
                                        <p:cTn id="1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8" dur="26">
                                          <p:stCondLst>
                                            <p:cond delay="650"/>
                                          </p:stCondLst>
                                        </p:cTn>
                                        <p:tgtEl>
                                          <p:spTgt spid="12"/>
                                        </p:tgtEl>
                                      </p:cBhvr>
                                      <p:to x="100000" y="60000"/>
                                    </p:animScale>
                                    <p:animScale>
                                      <p:cBhvr>
                                        <p:cTn id="19" dur="166" decel="50000">
                                          <p:stCondLst>
                                            <p:cond delay="676"/>
                                          </p:stCondLst>
                                        </p:cTn>
                                        <p:tgtEl>
                                          <p:spTgt spid="12"/>
                                        </p:tgtEl>
                                      </p:cBhvr>
                                      <p:to x="100000" y="100000"/>
                                    </p:animScale>
                                    <p:animScale>
                                      <p:cBhvr>
                                        <p:cTn id="20" dur="26">
                                          <p:stCondLst>
                                            <p:cond delay="1312"/>
                                          </p:stCondLst>
                                        </p:cTn>
                                        <p:tgtEl>
                                          <p:spTgt spid="12"/>
                                        </p:tgtEl>
                                      </p:cBhvr>
                                      <p:to x="100000" y="80000"/>
                                    </p:animScale>
                                    <p:animScale>
                                      <p:cBhvr>
                                        <p:cTn id="21" dur="166" decel="50000">
                                          <p:stCondLst>
                                            <p:cond delay="1338"/>
                                          </p:stCondLst>
                                        </p:cTn>
                                        <p:tgtEl>
                                          <p:spTgt spid="12"/>
                                        </p:tgtEl>
                                      </p:cBhvr>
                                      <p:to x="100000" y="100000"/>
                                    </p:animScale>
                                    <p:animScale>
                                      <p:cBhvr>
                                        <p:cTn id="22" dur="26">
                                          <p:stCondLst>
                                            <p:cond delay="1642"/>
                                          </p:stCondLst>
                                        </p:cTn>
                                        <p:tgtEl>
                                          <p:spTgt spid="12"/>
                                        </p:tgtEl>
                                      </p:cBhvr>
                                      <p:to x="100000" y="90000"/>
                                    </p:animScale>
                                    <p:animScale>
                                      <p:cBhvr>
                                        <p:cTn id="23" dur="166" decel="50000">
                                          <p:stCondLst>
                                            <p:cond delay="1668"/>
                                          </p:stCondLst>
                                        </p:cTn>
                                        <p:tgtEl>
                                          <p:spTgt spid="12"/>
                                        </p:tgtEl>
                                      </p:cBhvr>
                                      <p:to x="100000" y="100000"/>
                                    </p:animScale>
                                    <p:animScale>
                                      <p:cBhvr>
                                        <p:cTn id="24" dur="26">
                                          <p:stCondLst>
                                            <p:cond delay="1808"/>
                                          </p:stCondLst>
                                        </p:cTn>
                                        <p:tgtEl>
                                          <p:spTgt spid="12"/>
                                        </p:tgtEl>
                                      </p:cBhvr>
                                      <p:to x="100000" y="95000"/>
                                    </p:animScale>
                                    <p:animScale>
                                      <p:cBhvr>
                                        <p:cTn id="25" dur="166" decel="50000">
                                          <p:stCondLst>
                                            <p:cond delay="1834"/>
                                          </p:stCondLst>
                                        </p:cTn>
                                        <p:tgtEl>
                                          <p:spTgt spid="1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80">
                                          <p:stCondLst>
                                            <p:cond delay="0"/>
                                          </p:stCondLst>
                                        </p:cTn>
                                        <p:tgtEl>
                                          <p:spTgt spid="16"/>
                                        </p:tgtEl>
                                      </p:cBhvr>
                                    </p:animEffect>
                                    <p:anim calcmode="lin" valueType="num">
                                      <p:cBhvr>
                                        <p:cTn id="31"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6" dur="26">
                                          <p:stCondLst>
                                            <p:cond delay="650"/>
                                          </p:stCondLst>
                                        </p:cTn>
                                        <p:tgtEl>
                                          <p:spTgt spid="16"/>
                                        </p:tgtEl>
                                      </p:cBhvr>
                                      <p:to x="100000" y="60000"/>
                                    </p:animScale>
                                    <p:animScale>
                                      <p:cBhvr>
                                        <p:cTn id="37" dur="166" decel="50000">
                                          <p:stCondLst>
                                            <p:cond delay="676"/>
                                          </p:stCondLst>
                                        </p:cTn>
                                        <p:tgtEl>
                                          <p:spTgt spid="16"/>
                                        </p:tgtEl>
                                      </p:cBhvr>
                                      <p:to x="100000" y="100000"/>
                                    </p:animScale>
                                    <p:animScale>
                                      <p:cBhvr>
                                        <p:cTn id="38" dur="26">
                                          <p:stCondLst>
                                            <p:cond delay="1312"/>
                                          </p:stCondLst>
                                        </p:cTn>
                                        <p:tgtEl>
                                          <p:spTgt spid="16"/>
                                        </p:tgtEl>
                                      </p:cBhvr>
                                      <p:to x="100000" y="80000"/>
                                    </p:animScale>
                                    <p:animScale>
                                      <p:cBhvr>
                                        <p:cTn id="39" dur="166" decel="50000">
                                          <p:stCondLst>
                                            <p:cond delay="1338"/>
                                          </p:stCondLst>
                                        </p:cTn>
                                        <p:tgtEl>
                                          <p:spTgt spid="16"/>
                                        </p:tgtEl>
                                      </p:cBhvr>
                                      <p:to x="100000" y="100000"/>
                                    </p:animScale>
                                    <p:animScale>
                                      <p:cBhvr>
                                        <p:cTn id="40" dur="26">
                                          <p:stCondLst>
                                            <p:cond delay="1642"/>
                                          </p:stCondLst>
                                        </p:cTn>
                                        <p:tgtEl>
                                          <p:spTgt spid="16"/>
                                        </p:tgtEl>
                                      </p:cBhvr>
                                      <p:to x="100000" y="90000"/>
                                    </p:animScale>
                                    <p:animScale>
                                      <p:cBhvr>
                                        <p:cTn id="41" dur="166" decel="50000">
                                          <p:stCondLst>
                                            <p:cond delay="1668"/>
                                          </p:stCondLst>
                                        </p:cTn>
                                        <p:tgtEl>
                                          <p:spTgt spid="16"/>
                                        </p:tgtEl>
                                      </p:cBhvr>
                                      <p:to x="100000" y="100000"/>
                                    </p:animScale>
                                    <p:animScale>
                                      <p:cBhvr>
                                        <p:cTn id="42" dur="26">
                                          <p:stCondLst>
                                            <p:cond delay="1808"/>
                                          </p:stCondLst>
                                        </p:cTn>
                                        <p:tgtEl>
                                          <p:spTgt spid="16"/>
                                        </p:tgtEl>
                                      </p:cBhvr>
                                      <p:to x="100000" y="95000"/>
                                    </p:animScale>
                                    <p:animScale>
                                      <p:cBhvr>
                                        <p:cTn id="43" dur="166" decel="50000">
                                          <p:stCondLst>
                                            <p:cond delay="1834"/>
                                          </p:stCondLst>
                                        </p:cTn>
                                        <p:tgtEl>
                                          <p:spTgt spid="16"/>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80">
                                          <p:stCondLst>
                                            <p:cond delay="0"/>
                                          </p:stCondLst>
                                        </p:cTn>
                                        <p:tgtEl>
                                          <p:spTgt spid="17"/>
                                        </p:tgtEl>
                                      </p:cBhvr>
                                    </p:animEffect>
                                    <p:anim calcmode="lin" valueType="num">
                                      <p:cBhvr>
                                        <p:cTn id="49"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54" dur="26">
                                          <p:stCondLst>
                                            <p:cond delay="650"/>
                                          </p:stCondLst>
                                        </p:cTn>
                                        <p:tgtEl>
                                          <p:spTgt spid="17"/>
                                        </p:tgtEl>
                                      </p:cBhvr>
                                      <p:to x="100000" y="60000"/>
                                    </p:animScale>
                                    <p:animScale>
                                      <p:cBhvr>
                                        <p:cTn id="55" dur="166" decel="50000">
                                          <p:stCondLst>
                                            <p:cond delay="676"/>
                                          </p:stCondLst>
                                        </p:cTn>
                                        <p:tgtEl>
                                          <p:spTgt spid="17"/>
                                        </p:tgtEl>
                                      </p:cBhvr>
                                      <p:to x="100000" y="100000"/>
                                    </p:animScale>
                                    <p:animScale>
                                      <p:cBhvr>
                                        <p:cTn id="56" dur="26">
                                          <p:stCondLst>
                                            <p:cond delay="1312"/>
                                          </p:stCondLst>
                                        </p:cTn>
                                        <p:tgtEl>
                                          <p:spTgt spid="17"/>
                                        </p:tgtEl>
                                      </p:cBhvr>
                                      <p:to x="100000" y="80000"/>
                                    </p:animScale>
                                    <p:animScale>
                                      <p:cBhvr>
                                        <p:cTn id="57" dur="166" decel="50000">
                                          <p:stCondLst>
                                            <p:cond delay="1338"/>
                                          </p:stCondLst>
                                        </p:cTn>
                                        <p:tgtEl>
                                          <p:spTgt spid="17"/>
                                        </p:tgtEl>
                                      </p:cBhvr>
                                      <p:to x="100000" y="100000"/>
                                    </p:animScale>
                                    <p:animScale>
                                      <p:cBhvr>
                                        <p:cTn id="58" dur="26">
                                          <p:stCondLst>
                                            <p:cond delay="1642"/>
                                          </p:stCondLst>
                                        </p:cTn>
                                        <p:tgtEl>
                                          <p:spTgt spid="17"/>
                                        </p:tgtEl>
                                      </p:cBhvr>
                                      <p:to x="100000" y="90000"/>
                                    </p:animScale>
                                    <p:animScale>
                                      <p:cBhvr>
                                        <p:cTn id="59" dur="166" decel="50000">
                                          <p:stCondLst>
                                            <p:cond delay="1668"/>
                                          </p:stCondLst>
                                        </p:cTn>
                                        <p:tgtEl>
                                          <p:spTgt spid="17"/>
                                        </p:tgtEl>
                                      </p:cBhvr>
                                      <p:to x="100000" y="100000"/>
                                    </p:animScale>
                                    <p:animScale>
                                      <p:cBhvr>
                                        <p:cTn id="60" dur="26">
                                          <p:stCondLst>
                                            <p:cond delay="1808"/>
                                          </p:stCondLst>
                                        </p:cTn>
                                        <p:tgtEl>
                                          <p:spTgt spid="17"/>
                                        </p:tgtEl>
                                      </p:cBhvr>
                                      <p:to x="100000" y="95000"/>
                                    </p:animScale>
                                    <p:animScale>
                                      <p:cBhvr>
                                        <p:cTn id="61" dur="166" decel="50000">
                                          <p:stCondLst>
                                            <p:cond delay="1834"/>
                                          </p:stCondLst>
                                        </p:cTn>
                                        <p:tgtEl>
                                          <p:spTgt spid="17"/>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wipe(down)">
                                      <p:cBhvr>
                                        <p:cTn id="66" dur="580">
                                          <p:stCondLst>
                                            <p:cond delay="0"/>
                                          </p:stCondLst>
                                        </p:cTn>
                                        <p:tgtEl>
                                          <p:spTgt spid="18"/>
                                        </p:tgtEl>
                                      </p:cBhvr>
                                    </p:animEffect>
                                    <p:anim calcmode="lin" valueType="num">
                                      <p:cBhvr>
                                        <p:cTn id="6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72" dur="26">
                                          <p:stCondLst>
                                            <p:cond delay="650"/>
                                          </p:stCondLst>
                                        </p:cTn>
                                        <p:tgtEl>
                                          <p:spTgt spid="18"/>
                                        </p:tgtEl>
                                      </p:cBhvr>
                                      <p:to x="100000" y="60000"/>
                                    </p:animScale>
                                    <p:animScale>
                                      <p:cBhvr>
                                        <p:cTn id="73" dur="166" decel="50000">
                                          <p:stCondLst>
                                            <p:cond delay="676"/>
                                          </p:stCondLst>
                                        </p:cTn>
                                        <p:tgtEl>
                                          <p:spTgt spid="18"/>
                                        </p:tgtEl>
                                      </p:cBhvr>
                                      <p:to x="100000" y="100000"/>
                                    </p:animScale>
                                    <p:animScale>
                                      <p:cBhvr>
                                        <p:cTn id="74" dur="26">
                                          <p:stCondLst>
                                            <p:cond delay="1312"/>
                                          </p:stCondLst>
                                        </p:cTn>
                                        <p:tgtEl>
                                          <p:spTgt spid="18"/>
                                        </p:tgtEl>
                                      </p:cBhvr>
                                      <p:to x="100000" y="80000"/>
                                    </p:animScale>
                                    <p:animScale>
                                      <p:cBhvr>
                                        <p:cTn id="75" dur="166" decel="50000">
                                          <p:stCondLst>
                                            <p:cond delay="1338"/>
                                          </p:stCondLst>
                                        </p:cTn>
                                        <p:tgtEl>
                                          <p:spTgt spid="18"/>
                                        </p:tgtEl>
                                      </p:cBhvr>
                                      <p:to x="100000" y="100000"/>
                                    </p:animScale>
                                    <p:animScale>
                                      <p:cBhvr>
                                        <p:cTn id="76" dur="26">
                                          <p:stCondLst>
                                            <p:cond delay="1642"/>
                                          </p:stCondLst>
                                        </p:cTn>
                                        <p:tgtEl>
                                          <p:spTgt spid="18"/>
                                        </p:tgtEl>
                                      </p:cBhvr>
                                      <p:to x="100000" y="90000"/>
                                    </p:animScale>
                                    <p:animScale>
                                      <p:cBhvr>
                                        <p:cTn id="77" dur="166" decel="50000">
                                          <p:stCondLst>
                                            <p:cond delay="1668"/>
                                          </p:stCondLst>
                                        </p:cTn>
                                        <p:tgtEl>
                                          <p:spTgt spid="18"/>
                                        </p:tgtEl>
                                      </p:cBhvr>
                                      <p:to x="100000" y="100000"/>
                                    </p:animScale>
                                    <p:animScale>
                                      <p:cBhvr>
                                        <p:cTn id="78" dur="26">
                                          <p:stCondLst>
                                            <p:cond delay="1808"/>
                                          </p:stCondLst>
                                        </p:cTn>
                                        <p:tgtEl>
                                          <p:spTgt spid="18"/>
                                        </p:tgtEl>
                                      </p:cBhvr>
                                      <p:to x="100000" y="95000"/>
                                    </p:animScale>
                                    <p:animScale>
                                      <p:cBhvr>
                                        <p:cTn id="79" dur="166" decel="50000">
                                          <p:stCondLst>
                                            <p:cond delay="1834"/>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 Diagonal Corner Rectangle 5"/>
          <p:cNvSpPr/>
          <p:nvPr/>
        </p:nvSpPr>
        <p:spPr>
          <a:xfrm>
            <a:off x="356541" y="273685"/>
            <a:ext cx="4593323" cy="1058517"/>
          </a:xfrm>
          <a:prstGeom prst="round2DiagRect">
            <a:avLst/>
          </a:prstGeom>
          <a:solidFill>
            <a:schemeClr val="accent5">
              <a:lumMod val="50000"/>
            </a:schemeClr>
          </a:solidFill>
          <a:ln>
            <a:solidFill>
              <a:schemeClr val="accent2">
                <a:lumMod val="60000"/>
                <a:lumOff val="40000"/>
              </a:schemeClr>
            </a:solidFill>
          </a:ln>
          <a:effectLst>
            <a:glow rad="228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lIns="106037" tIns="53019" rIns="106037" bIns="53019" spcCol="0" rtlCol="0" anchor="ctr"/>
          <a:lstStyle/>
          <a:p>
            <a:pPr algn="ctr"/>
            <a:endParaRPr lang="en-IN"/>
          </a:p>
        </p:txBody>
      </p:sp>
      <p:sp>
        <p:nvSpPr>
          <p:cNvPr id="7" name="Rectangle 6"/>
          <p:cNvSpPr/>
          <p:nvPr/>
        </p:nvSpPr>
        <p:spPr>
          <a:xfrm>
            <a:off x="560690" y="426332"/>
            <a:ext cx="4389175" cy="676460"/>
          </a:xfrm>
          <a:prstGeom prst="rect">
            <a:avLst/>
          </a:prstGeom>
        </p:spPr>
        <p:txBody>
          <a:bodyPr wrap="square" lIns="106037" tIns="53019" rIns="106037" bIns="53019">
            <a:spAutoFit/>
          </a:bodyPr>
          <a:lstStyle/>
          <a:p>
            <a:r>
              <a:rPr lang="en-IN" sz="3700" dirty="0"/>
              <a:t>CONCLUSION</a:t>
            </a:r>
          </a:p>
        </p:txBody>
      </p:sp>
      <p:sp>
        <p:nvSpPr>
          <p:cNvPr id="8" name="Rectangle 7"/>
          <p:cNvSpPr/>
          <p:nvPr/>
        </p:nvSpPr>
        <p:spPr>
          <a:xfrm>
            <a:off x="576363" y="1937067"/>
            <a:ext cx="11636418" cy="753404"/>
          </a:xfrm>
          <a:prstGeom prst="rect">
            <a:avLst/>
          </a:prstGeom>
        </p:spPr>
        <p:txBody>
          <a:bodyPr wrap="square" lIns="106037" tIns="53019" rIns="106037" bIns="53019">
            <a:spAutoFit/>
          </a:bodyPr>
          <a:lstStyle/>
          <a:p>
            <a:pPr marL="331365" indent="-331365">
              <a:buFont typeface="Arial" pitchFamily="34" charset="0"/>
              <a:buChar char="•"/>
            </a:pPr>
            <a:r>
              <a:rPr lang="en-US" dirty="0"/>
              <a:t>We investigated the data, checking for data unbalancing, visualizing the features and understanding the relationship between different features.</a:t>
            </a:r>
            <a:endParaRPr lang="en-IN" dirty="0"/>
          </a:p>
        </p:txBody>
      </p:sp>
      <p:sp>
        <p:nvSpPr>
          <p:cNvPr id="9" name="Rectangle 8"/>
          <p:cNvSpPr/>
          <p:nvPr/>
        </p:nvSpPr>
        <p:spPr>
          <a:xfrm>
            <a:off x="594069" y="2824853"/>
            <a:ext cx="12453009" cy="753404"/>
          </a:xfrm>
          <a:prstGeom prst="rect">
            <a:avLst/>
          </a:prstGeom>
        </p:spPr>
        <p:txBody>
          <a:bodyPr wrap="square" lIns="106037" tIns="53019" rIns="106037" bIns="53019">
            <a:spAutoFit/>
          </a:bodyPr>
          <a:lstStyle/>
          <a:p>
            <a:pPr marL="331365" indent="-331365">
              <a:buFont typeface="Arial" pitchFamily="34" charset="0"/>
              <a:buChar char="•"/>
            </a:pPr>
            <a:r>
              <a:rPr lang="en-US" dirty="0"/>
              <a:t>We used train-test split to evaluate the model effectiveness to predict the target value </a:t>
            </a:r>
          </a:p>
          <a:p>
            <a:r>
              <a:rPr lang="en-US" dirty="0"/>
              <a:t>                i.e. detecting if a credit card will default next month.</a:t>
            </a:r>
          </a:p>
        </p:txBody>
      </p:sp>
      <p:sp>
        <p:nvSpPr>
          <p:cNvPr id="10" name="Rectangle 9"/>
          <p:cNvSpPr/>
          <p:nvPr/>
        </p:nvSpPr>
        <p:spPr>
          <a:xfrm>
            <a:off x="570669" y="3910100"/>
            <a:ext cx="12136807" cy="753404"/>
          </a:xfrm>
          <a:prstGeom prst="rect">
            <a:avLst/>
          </a:prstGeom>
        </p:spPr>
        <p:txBody>
          <a:bodyPr wrap="square" lIns="106037" tIns="53019" rIns="106037" bIns="53019">
            <a:spAutoFit/>
          </a:bodyPr>
          <a:lstStyle/>
          <a:p>
            <a:pPr marL="331365" indent="-331365">
              <a:buFont typeface="Arial" pitchFamily="34" charset="0"/>
              <a:buChar char="•"/>
            </a:pPr>
            <a:r>
              <a:rPr lang="en-US" dirty="0"/>
              <a:t>We started with </a:t>
            </a:r>
            <a:r>
              <a:rPr lang="en-US" dirty="0" err="1"/>
              <a:t>adaboost</a:t>
            </a:r>
            <a:r>
              <a:rPr lang="en-US" dirty="0"/>
              <a:t>, random forest, SVM, KNN and decision tree the accuracy all are different.</a:t>
            </a:r>
          </a:p>
        </p:txBody>
      </p:sp>
      <p:sp>
        <p:nvSpPr>
          <p:cNvPr id="11" name="Rectangle 10"/>
          <p:cNvSpPr/>
          <p:nvPr/>
        </p:nvSpPr>
        <p:spPr>
          <a:xfrm>
            <a:off x="594070" y="4885800"/>
            <a:ext cx="11843303" cy="430239"/>
          </a:xfrm>
          <a:prstGeom prst="rect">
            <a:avLst/>
          </a:prstGeom>
        </p:spPr>
        <p:txBody>
          <a:bodyPr wrap="square" lIns="106037" tIns="53019" rIns="106037" bIns="53019">
            <a:spAutoFit/>
          </a:bodyPr>
          <a:lstStyle/>
          <a:p>
            <a:pPr marL="331365" indent="-331365">
              <a:buFont typeface="Arial" pitchFamily="34" charset="0"/>
              <a:buChar char="•"/>
            </a:pPr>
            <a:r>
              <a:rPr lang="en-US" dirty="0"/>
              <a:t>We choose random forest model base on the F1 score which very low the other model.</a:t>
            </a:r>
            <a:endParaRPr lang="en-IN" dirty="0"/>
          </a:p>
        </p:txBody>
      </p:sp>
      <p:sp>
        <p:nvSpPr>
          <p:cNvPr id="12" name="Rectangle 11"/>
          <p:cNvSpPr/>
          <p:nvPr/>
        </p:nvSpPr>
        <p:spPr>
          <a:xfrm>
            <a:off x="560693" y="5717488"/>
            <a:ext cx="11652095" cy="753404"/>
          </a:xfrm>
          <a:prstGeom prst="rect">
            <a:avLst/>
          </a:prstGeom>
        </p:spPr>
        <p:txBody>
          <a:bodyPr wrap="square" lIns="106037" tIns="53019" rIns="106037" bIns="53019">
            <a:spAutoFit/>
          </a:bodyPr>
          <a:lstStyle/>
          <a:p>
            <a:pPr marL="331365" indent="-331365">
              <a:buFont typeface="Arial" pitchFamily="34" charset="0"/>
              <a:buChar char="•"/>
            </a:pPr>
            <a:r>
              <a:rPr lang="en-US" dirty="0"/>
              <a:t>This would also inform the issuer’s decisions on who to give a credit card  and what credit limit to provide.</a:t>
            </a:r>
          </a:p>
        </p:txBody>
      </p:sp>
    </p:spTree>
    <p:extLst>
      <p:ext uri="{BB962C8B-B14F-4D97-AF65-F5344CB8AC3E}">
        <p14:creationId xmlns:p14="http://schemas.microsoft.com/office/powerpoint/2010/main" val="1399974490"/>
      </p:ext>
    </p:extLst>
  </p:cSld>
  <p:clrMapOvr>
    <a:masterClrMapping/>
  </p:clrMapOvr>
  <p:transition spd="slow" advClick="0" advTm="0">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9"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P spid="11" grpId="0"/>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278</TotalTime>
  <Words>846</Words>
  <Application>Microsoft Office PowerPoint</Application>
  <PresentationFormat>Custom</PresentationFormat>
  <Paragraphs>53</Paragraphs>
  <Slides>9</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Consolas</vt:lpstr>
      <vt:lpstr>Corbel</vt:lpstr>
      <vt:lpstr>Wingdings</vt:lpstr>
      <vt:lpstr>Wingdings 2</vt:lpstr>
      <vt:lpstr>Wingdings 3</vt:lpstr>
      <vt:lpstr>Perspective</vt:lpstr>
      <vt:lpstr>Metro</vt:lpstr>
      <vt:lpstr>Credit card Default Prediction </vt:lpstr>
      <vt:lpstr>PowerPoint Presentation</vt:lpstr>
      <vt:lpstr>PowerPoint Presentation</vt:lpstr>
      <vt:lpstr>PowerPoint Presentation</vt:lpstr>
      <vt:lpstr>Model Selection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Amrit Pritam Sangramsingh</dc:creator>
  <cp:lastModifiedBy>priyanka joing</cp:lastModifiedBy>
  <cp:revision>25</cp:revision>
  <dcterms:created xsi:type="dcterms:W3CDTF">2022-11-01T05:11:38Z</dcterms:created>
  <dcterms:modified xsi:type="dcterms:W3CDTF">2024-07-20T16:20:01Z</dcterms:modified>
</cp:coreProperties>
</file>