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59" r:id="rId4"/>
    <p:sldId id="267" r:id="rId5"/>
    <p:sldId id="264" r:id="rId6"/>
    <p:sldId id="260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82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E373AE-3430-439D-BF6E-6EDB7233018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1F64F40-8442-4AA4-945A-E593ED9585A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solidFill>
                <a:srgbClr val="1E1E1E"/>
              </a:solidFill>
              <a:latin typeface="+mn-lt"/>
            </a:rPr>
            <a:t>If a user consistently orders oxygen three or more times in a span of ten days, he gets placed to the spam list.</a:t>
          </a:r>
        </a:p>
      </dgm:t>
    </dgm:pt>
    <dgm:pt modelId="{06F8654B-0B72-4842-A935-C7DE35CF6C3B}" type="parTrans" cxnId="{C34B1FA2-A796-42FA-AD55-C560B80C3CC6}">
      <dgm:prSet/>
      <dgm:spPr/>
      <dgm:t>
        <a:bodyPr/>
        <a:lstStyle/>
        <a:p>
          <a:endParaRPr lang="en-US"/>
        </a:p>
      </dgm:t>
    </dgm:pt>
    <dgm:pt modelId="{36F92799-B8D9-4461-9B29-6CB8D36DA149}" type="sibTrans" cxnId="{C34B1FA2-A796-42FA-AD55-C560B80C3CC6}">
      <dgm:prSet/>
      <dgm:spPr/>
      <dgm:t>
        <a:bodyPr/>
        <a:lstStyle/>
        <a:p>
          <a:endParaRPr lang="en-US"/>
        </a:p>
      </dgm:t>
    </dgm:pt>
    <dgm:pt modelId="{4C271412-69C5-4DBF-8B1E-D9CD0CED1E9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latin typeface="STIXGeneral" pitchFamily="2" charset="2"/>
              <a:ea typeface="STIXGeneral" pitchFamily="2" charset="2"/>
              <a:cs typeface="STIXGeneral" pitchFamily="2" charset="2"/>
            </a:rPr>
            <a:t>Embedding of voice command &amp; control sensors onto the application</a:t>
          </a:r>
          <a:r>
            <a:rPr lang="en-US" sz="1800" dirty="0"/>
            <a:t>.</a:t>
          </a:r>
        </a:p>
      </dgm:t>
    </dgm:pt>
    <dgm:pt modelId="{B5BCD68A-C82B-41DE-839C-9706758C14D5}" type="sibTrans" cxnId="{FB3E1190-2D35-448F-8732-1111469D5A14}">
      <dgm:prSet/>
      <dgm:spPr/>
      <dgm:t>
        <a:bodyPr/>
        <a:lstStyle/>
        <a:p>
          <a:endParaRPr lang="en-US"/>
        </a:p>
      </dgm:t>
    </dgm:pt>
    <dgm:pt modelId="{13932119-3EFA-469D-A9B5-926F446CEF73}" type="parTrans" cxnId="{FB3E1190-2D35-448F-8732-1111469D5A14}">
      <dgm:prSet/>
      <dgm:spPr/>
      <dgm:t>
        <a:bodyPr/>
        <a:lstStyle/>
        <a:p>
          <a:endParaRPr lang="en-US"/>
        </a:p>
      </dgm:t>
    </dgm:pt>
    <dgm:pt modelId="{41816A3C-AF40-4882-9248-7FFD9663019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solidFill>
                <a:srgbClr val="1E1E1E"/>
              </a:solidFill>
              <a:latin typeface="+mn-lt"/>
            </a:rPr>
            <a:t>If ever, there is a shortage of oxygen tanks. The specific user gets notified when it’s available.</a:t>
          </a:r>
          <a:endParaRPr lang="en-US" sz="1800" dirty="0"/>
        </a:p>
      </dgm:t>
    </dgm:pt>
    <dgm:pt modelId="{CE166C3E-1D89-4CC3-84A1-AD9AD11EF859}" type="sibTrans" cxnId="{BC1E91AB-7A71-4E3C-9492-AC7A4E06F123}">
      <dgm:prSet/>
      <dgm:spPr/>
      <dgm:t>
        <a:bodyPr/>
        <a:lstStyle/>
        <a:p>
          <a:endParaRPr lang="en-US"/>
        </a:p>
      </dgm:t>
    </dgm:pt>
    <dgm:pt modelId="{697130FC-F835-4BB3-8317-414DFC6D3A03}" type="parTrans" cxnId="{BC1E91AB-7A71-4E3C-9492-AC7A4E06F123}">
      <dgm:prSet/>
      <dgm:spPr/>
      <dgm:t>
        <a:bodyPr/>
        <a:lstStyle/>
        <a:p>
          <a:endParaRPr lang="en-US"/>
        </a:p>
      </dgm:t>
    </dgm:pt>
    <dgm:pt modelId="{32755EC8-E2F8-41E8-9D1F-6CD8946494B1}" type="pres">
      <dgm:prSet presAssocID="{C5E373AE-3430-439D-BF6E-6EDB72330187}" presName="root" presStyleCnt="0">
        <dgm:presLayoutVars>
          <dgm:dir/>
          <dgm:resizeHandles val="exact"/>
        </dgm:presLayoutVars>
      </dgm:prSet>
      <dgm:spPr/>
    </dgm:pt>
    <dgm:pt modelId="{F2C89CF9-B081-4A0E-AA79-B1CB6D9D1C72}" type="pres">
      <dgm:prSet presAssocID="{41F64F40-8442-4AA4-945A-E593ED9585AB}" presName="compNode" presStyleCnt="0"/>
      <dgm:spPr/>
    </dgm:pt>
    <dgm:pt modelId="{FED80BAC-7FAD-41EB-9FED-323BE9EDE59C}" type="pres">
      <dgm:prSet presAssocID="{41F64F40-8442-4AA4-945A-E593ED9585AB}" presName="bgRect" presStyleLbl="bgShp" presStyleIdx="0" presStyleCnt="3" custScaleY="147777"/>
      <dgm:spPr/>
    </dgm:pt>
    <dgm:pt modelId="{A70A35AB-E093-4867-B0EE-4D3D6AE35176}" type="pres">
      <dgm:prSet presAssocID="{41F64F40-8442-4AA4-945A-E593ED9585AB}" presName="iconRect" presStyleLbl="node1" presStyleIdx="0" presStyleCnt="3" custScaleX="108426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5000" b="-15000"/>
          </a:stretch>
        </a:blipFill>
        <a:ln>
          <a:noFill/>
        </a:ln>
      </dgm:spPr>
      <dgm:extLst/>
    </dgm:pt>
    <dgm:pt modelId="{3AA24219-0002-44EA-A680-4BB108778AD5}" type="pres">
      <dgm:prSet presAssocID="{41F64F40-8442-4AA4-945A-E593ED9585AB}" presName="spaceRect" presStyleCnt="0"/>
      <dgm:spPr/>
    </dgm:pt>
    <dgm:pt modelId="{E0CCA8AE-A106-4C99-8831-6ED05731A586}" type="pres">
      <dgm:prSet presAssocID="{41F64F40-8442-4AA4-945A-E593ED9585AB}" presName="parTx" presStyleLbl="revTx" presStyleIdx="0" presStyleCnt="3">
        <dgm:presLayoutVars>
          <dgm:chMax val="0"/>
          <dgm:chPref val="0"/>
        </dgm:presLayoutVars>
      </dgm:prSet>
      <dgm:spPr/>
    </dgm:pt>
    <dgm:pt modelId="{8770CBE4-FF33-43EC-AAF7-A16270196205}" type="pres">
      <dgm:prSet presAssocID="{36F92799-B8D9-4461-9B29-6CB8D36DA149}" presName="sibTrans" presStyleCnt="0"/>
      <dgm:spPr/>
    </dgm:pt>
    <dgm:pt modelId="{F0B4CC7A-EFE9-409D-BD33-2F6516833A3C}" type="pres">
      <dgm:prSet presAssocID="{4C271412-69C5-4DBF-8B1E-D9CD0CED1E94}" presName="compNode" presStyleCnt="0"/>
      <dgm:spPr/>
    </dgm:pt>
    <dgm:pt modelId="{E9ADA03D-20AA-43B7-A578-85FC32EF00D9}" type="pres">
      <dgm:prSet presAssocID="{4C271412-69C5-4DBF-8B1E-D9CD0CED1E94}" presName="bgRect" presStyleLbl="bgShp" presStyleIdx="1" presStyleCnt="3" custLinFactNeighborY="6588"/>
      <dgm:spPr/>
    </dgm:pt>
    <dgm:pt modelId="{29E86FE2-DDB4-400C-A42E-9C9DFC0823C6}" type="pres">
      <dgm:prSet presAssocID="{4C271412-69C5-4DBF-8B1E-D9CD0CED1E9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>
          <a:noFill/>
        </a:ln>
      </dgm:spPr>
      <dgm:extLst/>
    </dgm:pt>
    <dgm:pt modelId="{171FE6E4-7602-4AB3-8AC4-E056085097CC}" type="pres">
      <dgm:prSet presAssocID="{4C271412-69C5-4DBF-8B1E-D9CD0CED1E94}" presName="spaceRect" presStyleCnt="0"/>
      <dgm:spPr/>
    </dgm:pt>
    <dgm:pt modelId="{33DB8728-FAC6-4898-862E-DF469FDB92FF}" type="pres">
      <dgm:prSet presAssocID="{4C271412-69C5-4DBF-8B1E-D9CD0CED1E94}" presName="parTx" presStyleLbl="revTx" presStyleIdx="1" presStyleCnt="3">
        <dgm:presLayoutVars>
          <dgm:chMax val="0"/>
          <dgm:chPref val="0"/>
        </dgm:presLayoutVars>
      </dgm:prSet>
      <dgm:spPr/>
    </dgm:pt>
    <dgm:pt modelId="{4D1002C9-9988-4BB0-A050-795ECD5732DC}" type="pres">
      <dgm:prSet presAssocID="{B5BCD68A-C82B-41DE-839C-9706758C14D5}" presName="sibTrans" presStyleCnt="0"/>
      <dgm:spPr/>
    </dgm:pt>
    <dgm:pt modelId="{DD10A220-279E-43D3-AF0D-FB8622DF2B54}" type="pres">
      <dgm:prSet presAssocID="{41816A3C-AF40-4882-9248-7FFD9663019D}" presName="compNode" presStyleCnt="0"/>
      <dgm:spPr/>
    </dgm:pt>
    <dgm:pt modelId="{6A467186-005B-40C3-A204-07488E4AA41C}" type="pres">
      <dgm:prSet presAssocID="{41816A3C-AF40-4882-9248-7FFD9663019D}" presName="bgRect" presStyleLbl="bgShp" presStyleIdx="2" presStyleCnt="3"/>
      <dgm:spPr/>
    </dgm:pt>
    <dgm:pt modelId="{8441C143-E89D-4E0F-B5A0-A93BC9286BD5}" type="pres">
      <dgm:prSet presAssocID="{41816A3C-AF40-4882-9248-7FFD9663019D}" presName="iconRect" presStyleLbl="nod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</dgm:spPr>
      <dgm:extLst/>
    </dgm:pt>
    <dgm:pt modelId="{CF864C9F-15E8-49F4-8C3B-928F31D0B709}" type="pres">
      <dgm:prSet presAssocID="{41816A3C-AF40-4882-9248-7FFD9663019D}" presName="spaceRect" presStyleCnt="0"/>
      <dgm:spPr/>
    </dgm:pt>
    <dgm:pt modelId="{5BDA6FCB-B94C-499D-9B99-DA39F0A95BD2}" type="pres">
      <dgm:prSet presAssocID="{41816A3C-AF40-4882-9248-7FFD9663019D}" presName="parTx" presStyleLbl="revTx" presStyleIdx="2" presStyleCnt="3" custScaleY="121518">
        <dgm:presLayoutVars>
          <dgm:chMax val="0"/>
          <dgm:chPref val="0"/>
        </dgm:presLayoutVars>
      </dgm:prSet>
      <dgm:spPr/>
    </dgm:pt>
  </dgm:ptLst>
  <dgm:cxnLst>
    <dgm:cxn modelId="{1C455B04-477C-437A-BA0B-5E9433243424}" type="presOf" srcId="{41F64F40-8442-4AA4-945A-E593ED9585AB}" destId="{E0CCA8AE-A106-4C99-8831-6ED05731A586}" srcOrd="0" destOrd="0" presId="urn:microsoft.com/office/officeart/2018/2/layout/IconVerticalSolidList"/>
    <dgm:cxn modelId="{EFFED28F-5BCB-48D4-88AE-38FAEBD2F5E4}" type="presOf" srcId="{C5E373AE-3430-439D-BF6E-6EDB72330187}" destId="{32755EC8-E2F8-41E8-9D1F-6CD8946494B1}" srcOrd="0" destOrd="0" presId="urn:microsoft.com/office/officeart/2018/2/layout/IconVerticalSolidList"/>
    <dgm:cxn modelId="{FB3E1190-2D35-448F-8732-1111469D5A14}" srcId="{C5E373AE-3430-439D-BF6E-6EDB72330187}" destId="{4C271412-69C5-4DBF-8B1E-D9CD0CED1E94}" srcOrd="1" destOrd="0" parTransId="{13932119-3EFA-469D-A9B5-926F446CEF73}" sibTransId="{B5BCD68A-C82B-41DE-839C-9706758C14D5}"/>
    <dgm:cxn modelId="{C34B1FA2-A796-42FA-AD55-C560B80C3CC6}" srcId="{C5E373AE-3430-439D-BF6E-6EDB72330187}" destId="{41F64F40-8442-4AA4-945A-E593ED9585AB}" srcOrd="0" destOrd="0" parTransId="{06F8654B-0B72-4842-A935-C7DE35CF6C3B}" sibTransId="{36F92799-B8D9-4461-9B29-6CB8D36DA149}"/>
    <dgm:cxn modelId="{BC1E91AB-7A71-4E3C-9492-AC7A4E06F123}" srcId="{C5E373AE-3430-439D-BF6E-6EDB72330187}" destId="{41816A3C-AF40-4882-9248-7FFD9663019D}" srcOrd="2" destOrd="0" parTransId="{697130FC-F835-4BB3-8317-414DFC6D3A03}" sibTransId="{CE166C3E-1D89-4CC3-84A1-AD9AD11EF859}"/>
    <dgm:cxn modelId="{200801BB-0CD6-4B36-8B64-D8D0DFB5E4E0}" type="presOf" srcId="{4C271412-69C5-4DBF-8B1E-D9CD0CED1E94}" destId="{33DB8728-FAC6-4898-862E-DF469FDB92FF}" srcOrd="0" destOrd="0" presId="urn:microsoft.com/office/officeart/2018/2/layout/IconVerticalSolidList"/>
    <dgm:cxn modelId="{46CD7FFF-BCDE-4CAB-8BFE-3534D1665601}" type="presOf" srcId="{41816A3C-AF40-4882-9248-7FFD9663019D}" destId="{5BDA6FCB-B94C-499D-9B99-DA39F0A95BD2}" srcOrd="0" destOrd="0" presId="urn:microsoft.com/office/officeart/2018/2/layout/IconVerticalSolidList"/>
    <dgm:cxn modelId="{0101B21B-4A01-4872-BCCC-E6A891DC4CCA}" type="presParOf" srcId="{32755EC8-E2F8-41E8-9D1F-6CD8946494B1}" destId="{F2C89CF9-B081-4A0E-AA79-B1CB6D9D1C72}" srcOrd="0" destOrd="0" presId="urn:microsoft.com/office/officeart/2018/2/layout/IconVerticalSolidList"/>
    <dgm:cxn modelId="{91BC1D15-C473-43D4-A7AF-7F2162FD8BF3}" type="presParOf" srcId="{F2C89CF9-B081-4A0E-AA79-B1CB6D9D1C72}" destId="{FED80BAC-7FAD-41EB-9FED-323BE9EDE59C}" srcOrd="0" destOrd="0" presId="urn:microsoft.com/office/officeart/2018/2/layout/IconVerticalSolidList"/>
    <dgm:cxn modelId="{2F4183F8-9B16-4730-B875-0CC4524DF7B7}" type="presParOf" srcId="{F2C89CF9-B081-4A0E-AA79-B1CB6D9D1C72}" destId="{A70A35AB-E093-4867-B0EE-4D3D6AE35176}" srcOrd="1" destOrd="0" presId="urn:microsoft.com/office/officeart/2018/2/layout/IconVerticalSolidList"/>
    <dgm:cxn modelId="{C830C6EF-3CF2-4539-B21C-79F0A69257DC}" type="presParOf" srcId="{F2C89CF9-B081-4A0E-AA79-B1CB6D9D1C72}" destId="{3AA24219-0002-44EA-A680-4BB108778AD5}" srcOrd="2" destOrd="0" presId="urn:microsoft.com/office/officeart/2018/2/layout/IconVerticalSolidList"/>
    <dgm:cxn modelId="{834DE985-89A8-4C68-A390-92EC38E40946}" type="presParOf" srcId="{F2C89CF9-B081-4A0E-AA79-B1CB6D9D1C72}" destId="{E0CCA8AE-A106-4C99-8831-6ED05731A586}" srcOrd="3" destOrd="0" presId="urn:microsoft.com/office/officeart/2018/2/layout/IconVerticalSolidList"/>
    <dgm:cxn modelId="{44CBB859-73EF-4A9A-80F1-9A3B85B183C0}" type="presParOf" srcId="{32755EC8-E2F8-41E8-9D1F-6CD8946494B1}" destId="{8770CBE4-FF33-43EC-AAF7-A16270196205}" srcOrd="1" destOrd="0" presId="urn:microsoft.com/office/officeart/2018/2/layout/IconVerticalSolidList"/>
    <dgm:cxn modelId="{8C454918-B83F-4266-925B-BF228F458F03}" type="presParOf" srcId="{32755EC8-E2F8-41E8-9D1F-6CD8946494B1}" destId="{F0B4CC7A-EFE9-409D-BD33-2F6516833A3C}" srcOrd="2" destOrd="0" presId="urn:microsoft.com/office/officeart/2018/2/layout/IconVerticalSolidList"/>
    <dgm:cxn modelId="{B4F5472D-817D-4732-ADD4-3A3661B9A6B2}" type="presParOf" srcId="{F0B4CC7A-EFE9-409D-BD33-2F6516833A3C}" destId="{E9ADA03D-20AA-43B7-A578-85FC32EF00D9}" srcOrd="0" destOrd="0" presId="urn:microsoft.com/office/officeart/2018/2/layout/IconVerticalSolidList"/>
    <dgm:cxn modelId="{EB522885-B122-4933-BBEF-A95BB12A5A89}" type="presParOf" srcId="{F0B4CC7A-EFE9-409D-BD33-2F6516833A3C}" destId="{29E86FE2-DDB4-400C-A42E-9C9DFC0823C6}" srcOrd="1" destOrd="0" presId="urn:microsoft.com/office/officeart/2018/2/layout/IconVerticalSolidList"/>
    <dgm:cxn modelId="{C5F5EF68-B653-4B98-BAB8-591A9AF8FC7C}" type="presParOf" srcId="{F0B4CC7A-EFE9-409D-BD33-2F6516833A3C}" destId="{171FE6E4-7602-4AB3-8AC4-E056085097CC}" srcOrd="2" destOrd="0" presId="urn:microsoft.com/office/officeart/2018/2/layout/IconVerticalSolidList"/>
    <dgm:cxn modelId="{77F599A6-AA77-41D9-AE92-117D8B529A82}" type="presParOf" srcId="{F0B4CC7A-EFE9-409D-BD33-2F6516833A3C}" destId="{33DB8728-FAC6-4898-862E-DF469FDB92FF}" srcOrd="3" destOrd="0" presId="urn:microsoft.com/office/officeart/2018/2/layout/IconVerticalSolidList"/>
    <dgm:cxn modelId="{DEF94857-B2A6-4059-BB61-28214F56B396}" type="presParOf" srcId="{32755EC8-E2F8-41E8-9D1F-6CD8946494B1}" destId="{4D1002C9-9988-4BB0-A050-795ECD5732DC}" srcOrd="3" destOrd="0" presId="urn:microsoft.com/office/officeart/2018/2/layout/IconVerticalSolidList"/>
    <dgm:cxn modelId="{3355EA25-B568-453B-BCA3-81DBDA329973}" type="presParOf" srcId="{32755EC8-E2F8-41E8-9D1F-6CD8946494B1}" destId="{DD10A220-279E-43D3-AF0D-FB8622DF2B54}" srcOrd="4" destOrd="0" presId="urn:microsoft.com/office/officeart/2018/2/layout/IconVerticalSolidList"/>
    <dgm:cxn modelId="{C987FFE3-B2A2-4279-8923-D0C70CC5E4E1}" type="presParOf" srcId="{DD10A220-279E-43D3-AF0D-FB8622DF2B54}" destId="{6A467186-005B-40C3-A204-07488E4AA41C}" srcOrd="0" destOrd="0" presId="urn:microsoft.com/office/officeart/2018/2/layout/IconVerticalSolidList"/>
    <dgm:cxn modelId="{6C612BFD-FF24-4147-A6D3-9ABE05BE94A7}" type="presParOf" srcId="{DD10A220-279E-43D3-AF0D-FB8622DF2B54}" destId="{8441C143-E89D-4E0F-B5A0-A93BC9286BD5}" srcOrd="1" destOrd="0" presId="urn:microsoft.com/office/officeart/2018/2/layout/IconVerticalSolidList"/>
    <dgm:cxn modelId="{D04CBA02-894A-45D4-A5C5-38A7421EB4C7}" type="presParOf" srcId="{DD10A220-279E-43D3-AF0D-FB8622DF2B54}" destId="{CF864C9F-15E8-49F4-8C3B-928F31D0B709}" srcOrd="2" destOrd="0" presId="urn:microsoft.com/office/officeart/2018/2/layout/IconVerticalSolidList"/>
    <dgm:cxn modelId="{A3B3DB2C-6E76-4E91-814E-608E8A35E25E}" type="presParOf" srcId="{DD10A220-279E-43D3-AF0D-FB8622DF2B54}" destId="{5BDA6FCB-B94C-499D-9B99-DA39F0A95BD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FA2CEF-F625-4FB2-8FFA-474559E5A85C}" type="doc">
      <dgm:prSet loTypeId="urn:microsoft.com/office/officeart/2016/7/layout/VerticalSolidActionList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341FA14-E0C7-4AC1-8013-DF8628C8F7DF}">
      <dgm:prSet/>
      <dgm:spPr/>
      <dgm:t>
        <a:bodyPr/>
        <a:lstStyle/>
        <a:p>
          <a:r>
            <a:rPr lang="en-US" dirty="0"/>
            <a:t>Help</a:t>
          </a:r>
        </a:p>
      </dgm:t>
    </dgm:pt>
    <dgm:pt modelId="{38D55CB3-E87F-4F5F-9500-C3156C65E92D}" type="parTrans" cxnId="{2AF2F7A3-0706-44B7-856B-AAA93BB33E69}">
      <dgm:prSet/>
      <dgm:spPr/>
      <dgm:t>
        <a:bodyPr/>
        <a:lstStyle/>
        <a:p>
          <a:endParaRPr lang="en-US"/>
        </a:p>
      </dgm:t>
    </dgm:pt>
    <dgm:pt modelId="{899980CD-3512-4E35-8901-F51DFC16A71E}" type="sibTrans" cxnId="{2AF2F7A3-0706-44B7-856B-AAA93BB33E69}">
      <dgm:prSet/>
      <dgm:spPr/>
      <dgm:t>
        <a:bodyPr/>
        <a:lstStyle/>
        <a:p>
          <a:endParaRPr lang="en-US"/>
        </a:p>
      </dgm:t>
    </dgm:pt>
    <dgm:pt modelId="{B40A0776-21BB-46BE-A517-30DD029D7D5D}">
      <dgm:prSet/>
      <dgm:spPr/>
      <dgm:t>
        <a:bodyPr/>
        <a:lstStyle/>
        <a:p>
          <a:r>
            <a:rPr lang="en-US" dirty="0"/>
            <a:t>Chatbots provide users with quick responses regarding the availability of oxygen.</a:t>
          </a:r>
        </a:p>
      </dgm:t>
    </dgm:pt>
    <dgm:pt modelId="{BD4CAD1D-D286-4E76-A503-6726FF82BFF9}" type="parTrans" cxnId="{06F34D60-E1BC-47B2-AA34-B5728BB7C9C2}">
      <dgm:prSet/>
      <dgm:spPr/>
      <dgm:t>
        <a:bodyPr/>
        <a:lstStyle/>
        <a:p>
          <a:endParaRPr lang="en-US"/>
        </a:p>
      </dgm:t>
    </dgm:pt>
    <dgm:pt modelId="{9691629D-36B4-4ADB-B699-20AACBEBB1C3}" type="sibTrans" cxnId="{06F34D60-E1BC-47B2-AA34-B5728BB7C9C2}">
      <dgm:prSet/>
      <dgm:spPr/>
      <dgm:t>
        <a:bodyPr/>
        <a:lstStyle/>
        <a:p>
          <a:endParaRPr lang="en-US"/>
        </a:p>
      </dgm:t>
    </dgm:pt>
    <dgm:pt modelId="{D3631280-15F2-4281-941C-4D2641C9D5F3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Assist</a:t>
          </a:r>
        </a:p>
      </dgm:t>
    </dgm:pt>
    <dgm:pt modelId="{1C71DA26-39DC-441C-8347-9B4284C13A9E}" type="parTrans" cxnId="{EAFF8B69-F340-4EBA-953D-F35E7BDD71D1}">
      <dgm:prSet/>
      <dgm:spPr/>
      <dgm:t>
        <a:bodyPr/>
        <a:lstStyle/>
        <a:p>
          <a:endParaRPr lang="en-US"/>
        </a:p>
      </dgm:t>
    </dgm:pt>
    <dgm:pt modelId="{67E45C08-3EDA-4F4D-8325-8B8AD9935AA3}" type="sibTrans" cxnId="{EAFF8B69-F340-4EBA-953D-F35E7BDD71D1}">
      <dgm:prSet/>
      <dgm:spPr/>
      <dgm:t>
        <a:bodyPr/>
        <a:lstStyle/>
        <a:p>
          <a:endParaRPr lang="en-US"/>
        </a:p>
      </dgm:t>
    </dgm:pt>
    <dgm:pt modelId="{1B205C92-49ED-4AF3-8285-36BB1711A724}">
      <dgm:prSet/>
      <dgm:spPr/>
      <dgm:t>
        <a:bodyPr/>
        <a:lstStyle/>
        <a:p>
          <a:r>
            <a:rPr lang="en-US" dirty="0"/>
            <a:t>The voice command &amp; control feature will assist the visually impaired individuals have their information captured by the app.</a:t>
          </a:r>
        </a:p>
      </dgm:t>
    </dgm:pt>
    <dgm:pt modelId="{CBF7F2B9-3664-4DA1-8D71-71A182183507}" type="parTrans" cxnId="{EC7837A6-1B73-4414-865E-9B95BDE0D181}">
      <dgm:prSet/>
      <dgm:spPr/>
      <dgm:t>
        <a:bodyPr/>
        <a:lstStyle/>
        <a:p>
          <a:endParaRPr lang="en-US"/>
        </a:p>
      </dgm:t>
    </dgm:pt>
    <dgm:pt modelId="{1A55E116-3DFC-477C-BEEF-F36887F0FD6E}" type="sibTrans" cxnId="{EC7837A6-1B73-4414-865E-9B95BDE0D181}">
      <dgm:prSet/>
      <dgm:spPr/>
      <dgm:t>
        <a:bodyPr/>
        <a:lstStyle/>
        <a:p>
          <a:endParaRPr lang="en-US"/>
        </a:p>
      </dgm:t>
    </dgm:pt>
    <dgm:pt modelId="{1CA3424C-5E39-AB46-83C1-2D5937D3D1B0}" type="pres">
      <dgm:prSet presAssocID="{57FA2CEF-F625-4FB2-8FFA-474559E5A85C}" presName="Name0" presStyleCnt="0">
        <dgm:presLayoutVars>
          <dgm:dir/>
          <dgm:animLvl val="lvl"/>
          <dgm:resizeHandles val="exact"/>
        </dgm:presLayoutVars>
      </dgm:prSet>
      <dgm:spPr/>
    </dgm:pt>
    <dgm:pt modelId="{A2EFE8C1-7155-1744-892D-19038A8D03B4}" type="pres">
      <dgm:prSet presAssocID="{4341FA14-E0C7-4AC1-8013-DF8628C8F7DF}" presName="linNode" presStyleCnt="0"/>
      <dgm:spPr/>
    </dgm:pt>
    <dgm:pt modelId="{885FF03A-2B32-4C4F-A2BB-8E5D94F63885}" type="pres">
      <dgm:prSet presAssocID="{4341FA14-E0C7-4AC1-8013-DF8628C8F7DF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3DF3B16F-7E18-8D41-92BB-0658EF6F496B}" type="pres">
      <dgm:prSet presAssocID="{4341FA14-E0C7-4AC1-8013-DF8628C8F7DF}" presName="descendantText" presStyleLbl="alignAccFollowNode1" presStyleIdx="0" presStyleCnt="2">
        <dgm:presLayoutVars>
          <dgm:bulletEnabled/>
        </dgm:presLayoutVars>
      </dgm:prSet>
      <dgm:spPr/>
    </dgm:pt>
    <dgm:pt modelId="{0576BF3C-49B1-A24C-B9B9-3487A7569037}" type="pres">
      <dgm:prSet presAssocID="{899980CD-3512-4E35-8901-F51DFC16A71E}" presName="sp" presStyleCnt="0"/>
      <dgm:spPr/>
    </dgm:pt>
    <dgm:pt modelId="{831FD8E2-E520-024C-906A-5ACAFE564358}" type="pres">
      <dgm:prSet presAssocID="{D3631280-15F2-4281-941C-4D2641C9D5F3}" presName="linNode" presStyleCnt="0"/>
      <dgm:spPr/>
    </dgm:pt>
    <dgm:pt modelId="{B7738D64-99A4-E046-BCB4-550A35CED500}" type="pres">
      <dgm:prSet presAssocID="{D3631280-15F2-4281-941C-4D2641C9D5F3}" presName="parentText" presStyleLbl="alignNode1" presStyleIdx="1" presStyleCnt="2">
        <dgm:presLayoutVars>
          <dgm:chMax val="1"/>
          <dgm:bulletEnabled/>
        </dgm:presLayoutVars>
      </dgm:prSet>
      <dgm:spPr/>
    </dgm:pt>
    <dgm:pt modelId="{A730DB88-B6E8-A04E-A50D-AEC5D9719F5D}" type="pres">
      <dgm:prSet presAssocID="{D3631280-15F2-4281-941C-4D2641C9D5F3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0FE2A118-03AD-DD45-8397-FEA144DEDA25}" type="presOf" srcId="{D3631280-15F2-4281-941C-4D2641C9D5F3}" destId="{B7738D64-99A4-E046-BCB4-550A35CED500}" srcOrd="0" destOrd="0" presId="urn:microsoft.com/office/officeart/2016/7/layout/VerticalSolidActionList"/>
    <dgm:cxn modelId="{06F34D60-E1BC-47B2-AA34-B5728BB7C9C2}" srcId="{4341FA14-E0C7-4AC1-8013-DF8628C8F7DF}" destId="{B40A0776-21BB-46BE-A517-30DD029D7D5D}" srcOrd="0" destOrd="0" parTransId="{BD4CAD1D-D286-4E76-A503-6726FF82BFF9}" sibTransId="{9691629D-36B4-4ADB-B699-20AACBEBB1C3}"/>
    <dgm:cxn modelId="{EAFF8B69-F340-4EBA-953D-F35E7BDD71D1}" srcId="{57FA2CEF-F625-4FB2-8FFA-474559E5A85C}" destId="{D3631280-15F2-4281-941C-4D2641C9D5F3}" srcOrd="1" destOrd="0" parTransId="{1C71DA26-39DC-441C-8347-9B4284C13A9E}" sibTransId="{67E45C08-3EDA-4F4D-8325-8B8AD9935AA3}"/>
    <dgm:cxn modelId="{CCBBB849-8310-E648-8218-DF1C932CB7B9}" type="presOf" srcId="{4341FA14-E0C7-4AC1-8013-DF8628C8F7DF}" destId="{885FF03A-2B32-4C4F-A2BB-8E5D94F63885}" srcOrd="0" destOrd="0" presId="urn:microsoft.com/office/officeart/2016/7/layout/VerticalSolidActionList"/>
    <dgm:cxn modelId="{2AF2F7A3-0706-44B7-856B-AAA93BB33E69}" srcId="{57FA2CEF-F625-4FB2-8FFA-474559E5A85C}" destId="{4341FA14-E0C7-4AC1-8013-DF8628C8F7DF}" srcOrd="0" destOrd="0" parTransId="{38D55CB3-E87F-4F5F-9500-C3156C65E92D}" sibTransId="{899980CD-3512-4E35-8901-F51DFC16A71E}"/>
    <dgm:cxn modelId="{EC7837A6-1B73-4414-865E-9B95BDE0D181}" srcId="{D3631280-15F2-4281-941C-4D2641C9D5F3}" destId="{1B205C92-49ED-4AF3-8285-36BB1711A724}" srcOrd="0" destOrd="0" parTransId="{CBF7F2B9-3664-4DA1-8D71-71A182183507}" sibTransId="{1A55E116-3DFC-477C-BEEF-F36887F0FD6E}"/>
    <dgm:cxn modelId="{8A4CA7D7-9EA6-3849-ABD8-76A89A122D9D}" type="presOf" srcId="{1B205C92-49ED-4AF3-8285-36BB1711A724}" destId="{A730DB88-B6E8-A04E-A50D-AEC5D9719F5D}" srcOrd="0" destOrd="0" presId="urn:microsoft.com/office/officeart/2016/7/layout/VerticalSolidActionList"/>
    <dgm:cxn modelId="{9BD562D8-8B32-964D-9513-40302D0ADA23}" type="presOf" srcId="{B40A0776-21BB-46BE-A517-30DD029D7D5D}" destId="{3DF3B16F-7E18-8D41-92BB-0658EF6F496B}" srcOrd="0" destOrd="0" presId="urn:microsoft.com/office/officeart/2016/7/layout/VerticalSolidActionList"/>
    <dgm:cxn modelId="{BA390FF9-9F4D-B545-9162-36CD0B9785C2}" type="presOf" srcId="{57FA2CEF-F625-4FB2-8FFA-474559E5A85C}" destId="{1CA3424C-5E39-AB46-83C1-2D5937D3D1B0}" srcOrd="0" destOrd="0" presId="urn:microsoft.com/office/officeart/2016/7/layout/VerticalSolidActionList"/>
    <dgm:cxn modelId="{645AAFD8-4143-BE4F-8C1E-D2EF5BD106EC}" type="presParOf" srcId="{1CA3424C-5E39-AB46-83C1-2D5937D3D1B0}" destId="{A2EFE8C1-7155-1744-892D-19038A8D03B4}" srcOrd="0" destOrd="0" presId="urn:microsoft.com/office/officeart/2016/7/layout/VerticalSolidActionList"/>
    <dgm:cxn modelId="{BD7BBE1E-5032-3D47-A0DA-F200DCA776DF}" type="presParOf" srcId="{A2EFE8C1-7155-1744-892D-19038A8D03B4}" destId="{885FF03A-2B32-4C4F-A2BB-8E5D94F63885}" srcOrd="0" destOrd="0" presId="urn:microsoft.com/office/officeart/2016/7/layout/VerticalSolidActionList"/>
    <dgm:cxn modelId="{5424BF32-E61E-504B-899B-4F1BD06654A8}" type="presParOf" srcId="{A2EFE8C1-7155-1744-892D-19038A8D03B4}" destId="{3DF3B16F-7E18-8D41-92BB-0658EF6F496B}" srcOrd="1" destOrd="0" presId="urn:microsoft.com/office/officeart/2016/7/layout/VerticalSolidActionList"/>
    <dgm:cxn modelId="{42FC1D8E-BD96-A84C-AEC8-697035AA67B0}" type="presParOf" srcId="{1CA3424C-5E39-AB46-83C1-2D5937D3D1B0}" destId="{0576BF3C-49B1-A24C-B9B9-3487A7569037}" srcOrd="1" destOrd="0" presId="urn:microsoft.com/office/officeart/2016/7/layout/VerticalSolidActionList"/>
    <dgm:cxn modelId="{1E6AFCFE-B716-7842-8A17-2C45CE2C299D}" type="presParOf" srcId="{1CA3424C-5E39-AB46-83C1-2D5937D3D1B0}" destId="{831FD8E2-E520-024C-906A-5ACAFE564358}" srcOrd="2" destOrd="0" presId="urn:microsoft.com/office/officeart/2016/7/layout/VerticalSolidActionList"/>
    <dgm:cxn modelId="{82A4EBDD-4209-5E4F-ABB0-4D773D64E6E9}" type="presParOf" srcId="{831FD8E2-E520-024C-906A-5ACAFE564358}" destId="{B7738D64-99A4-E046-BCB4-550A35CED500}" srcOrd="0" destOrd="0" presId="urn:microsoft.com/office/officeart/2016/7/layout/VerticalSolidActionList"/>
    <dgm:cxn modelId="{09C96743-4E9C-3949-85CB-2CFED51B5157}" type="presParOf" srcId="{831FD8E2-E520-024C-906A-5ACAFE564358}" destId="{A730DB88-B6E8-A04E-A50D-AEC5D9719F5D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D80BAC-7FAD-41EB-9FED-323BE9EDE59C}">
      <dsp:nvSpPr>
        <dsp:cNvPr id="0" name=""/>
        <dsp:cNvSpPr/>
      </dsp:nvSpPr>
      <dsp:spPr>
        <a:xfrm>
          <a:off x="0" y="154"/>
          <a:ext cx="7363990" cy="13695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0A35AB-E093-4867-B0EE-4D3D6AE35176}">
      <dsp:nvSpPr>
        <dsp:cNvPr id="0" name=""/>
        <dsp:cNvSpPr/>
      </dsp:nvSpPr>
      <dsp:spPr>
        <a:xfrm>
          <a:off x="258867" y="430060"/>
          <a:ext cx="552660" cy="509712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5000" b="-1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CCA8AE-A106-4C99-8831-6ED05731A586}">
      <dsp:nvSpPr>
        <dsp:cNvPr id="0" name=""/>
        <dsp:cNvSpPr/>
      </dsp:nvSpPr>
      <dsp:spPr>
        <a:xfrm>
          <a:off x="1070395" y="221541"/>
          <a:ext cx="6293594" cy="926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81" tIns="98081" rIns="98081" bIns="9808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1E1E1E"/>
              </a:solidFill>
              <a:latin typeface="+mn-lt"/>
            </a:rPr>
            <a:t>If a user consistently orders oxygen three or more times in a span of ten days, he gets placed to the spam list.</a:t>
          </a:r>
        </a:p>
      </dsp:txBody>
      <dsp:txXfrm>
        <a:off x="1070395" y="221541"/>
        <a:ext cx="6293594" cy="926749"/>
      </dsp:txXfrm>
    </dsp:sp>
    <dsp:sp modelId="{E9ADA03D-20AA-43B7-A578-85FC32EF00D9}">
      <dsp:nvSpPr>
        <dsp:cNvPr id="0" name=""/>
        <dsp:cNvSpPr/>
      </dsp:nvSpPr>
      <dsp:spPr>
        <a:xfrm>
          <a:off x="0" y="1662419"/>
          <a:ext cx="7363990" cy="9267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E86FE2-DDB4-400C-A42E-9C9DFC0823C6}">
      <dsp:nvSpPr>
        <dsp:cNvPr id="0" name=""/>
        <dsp:cNvSpPr/>
      </dsp:nvSpPr>
      <dsp:spPr>
        <a:xfrm>
          <a:off x="280341" y="1809883"/>
          <a:ext cx="509712" cy="5097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DB8728-FAC6-4898-862E-DF469FDB92FF}">
      <dsp:nvSpPr>
        <dsp:cNvPr id="0" name=""/>
        <dsp:cNvSpPr/>
      </dsp:nvSpPr>
      <dsp:spPr>
        <a:xfrm>
          <a:off x="1070395" y="1601364"/>
          <a:ext cx="6293594" cy="926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81" tIns="98081" rIns="98081" bIns="9808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STIXGeneral" pitchFamily="2" charset="2"/>
              <a:ea typeface="STIXGeneral" pitchFamily="2" charset="2"/>
              <a:cs typeface="STIXGeneral" pitchFamily="2" charset="2"/>
            </a:rPr>
            <a:t>Embedding of voice command &amp; control sensors onto the application</a:t>
          </a:r>
          <a:r>
            <a:rPr lang="en-US" sz="1800" kern="1200" dirty="0"/>
            <a:t>.</a:t>
          </a:r>
        </a:p>
      </dsp:txBody>
      <dsp:txXfrm>
        <a:off x="1070395" y="1601364"/>
        <a:ext cx="6293594" cy="926749"/>
      </dsp:txXfrm>
    </dsp:sp>
    <dsp:sp modelId="{6A467186-005B-40C3-A204-07488E4AA41C}">
      <dsp:nvSpPr>
        <dsp:cNvPr id="0" name=""/>
        <dsp:cNvSpPr/>
      </dsp:nvSpPr>
      <dsp:spPr>
        <a:xfrm>
          <a:off x="0" y="2859510"/>
          <a:ext cx="7363990" cy="9267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41C143-E89D-4E0F-B5A0-A93BC9286BD5}">
      <dsp:nvSpPr>
        <dsp:cNvPr id="0" name=""/>
        <dsp:cNvSpPr/>
      </dsp:nvSpPr>
      <dsp:spPr>
        <a:xfrm>
          <a:off x="280341" y="3068029"/>
          <a:ext cx="509712" cy="50971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DA6FCB-B94C-499D-9B99-DA39F0A95BD2}">
      <dsp:nvSpPr>
        <dsp:cNvPr id="0" name=""/>
        <dsp:cNvSpPr/>
      </dsp:nvSpPr>
      <dsp:spPr>
        <a:xfrm>
          <a:off x="1070395" y="2759801"/>
          <a:ext cx="6293594" cy="1126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81" tIns="98081" rIns="98081" bIns="9808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1E1E1E"/>
              </a:solidFill>
              <a:latin typeface="+mn-lt"/>
            </a:rPr>
            <a:t>If ever, there is a shortage of oxygen tanks. The specific user gets notified when it’s available.</a:t>
          </a:r>
          <a:endParaRPr lang="en-US" sz="1800" kern="1200" dirty="0"/>
        </a:p>
      </dsp:txBody>
      <dsp:txXfrm>
        <a:off x="1070395" y="2759801"/>
        <a:ext cx="6293594" cy="11261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F3B16F-7E18-8D41-92BB-0658EF6F496B}">
      <dsp:nvSpPr>
        <dsp:cNvPr id="0" name=""/>
        <dsp:cNvSpPr/>
      </dsp:nvSpPr>
      <dsp:spPr>
        <a:xfrm>
          <a:off x="822960" y="304"/>
          <a:ext cx="3291840" cy="168201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871" tIns="427233" rIns="63871" bIns="42723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Chatbots provide users with quick responses regarding the availability of oxygen.</a:t>
          </a:r>
        </a:p>
      </dsp:txBody>
      <dsp:txXfrm>
        <a:off x="822960" y="304"/>
        <a:ext cx="3291840" cy="1682018"/>
      </dsp:txXfrm>
    </dsp:sp>
    <dsp:sp modelId="{885FF03A-2B32-4C4F-A2BB-8E5D94F63885}">
      <dsp:nvSpPr>
        <dsp:cNvPr id="0" name=""/>
        <dsp:cNvSpPr/>
      </dsp:nvSpPr>
      <dsp:spPr>
        <a:xfrm>
          <a:off x="0" y="304"/>
          <a:ext cx="822960" cy="168201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548" tIns="166146" rIns="43548" bIns="16614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Help</a:t>
          </a:r>
        </a:p>
      </dsp:txBody>
      <dsp:txXfrm>
        <a:off x="0" y="304"/>
        <a:ext cx="822960" cy="1682018"/>
      </dsp:txXfrm>
    </dsp:sp>
    <dsp:sp modelId="{A730DB88-B6E8-A04E-A50D-AEC5D9719F5D}">
      <dsp:nvSpPr>
        <dsp:cNvPr id="0" name=""/>
        <dsp:cNvSpPr/>
      </dsp:nvSpPr>
      <dsp:spPr>
        <a:xfrm>
          <a:off x="822960" y="1783244"/>
          <a:ext cx="3291840" cy="168201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871" tIns="427233" rIns="63871" bIns="42723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voice command &amp; control feature will assist the visually impaired individuals have their information captured by the app.</a:t>
          </a:r>
        </a:p>
      </dsp:txBody>
      <dsp:txXfrm>
        <a:off x="822960" y="1783244"/>
        <a:ext cx="3291840" cy="1682018"/>
      </dsp:txXfrm>
    </dsp:sp>
    <dsp:sp modelId="{B7738D64-99A4-E046-BCB4-550A35CED500}">
      <dsp:nvSpPr>
        <dsp:cNvPr id="0" name=""/>
        <dsp:cNvSpPr/>
      </dsp:nvSpPr>
      <dsp:spPr>
        <a:xfrm>
          <a:off x="0" y="1783244"/>
          <a:ext cx="822960" cy="168201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548" tIns="166146" rIns="43548" bIns="16614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Assist</a:t>
          </a:r>
        </a:p>
      </dsp:txBody>
      <dsp:txXfrm>
        <a:off x="0" y="1783244"/>
        <a:ext cx="822960" cy="1682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FB75B-2485-4596-A862-2E3E97A04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F88EC-905A-4268-B477-E7F49DE3A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7D774-FAB5-48EB-B07F-C270A8304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7B26-E544-4BC5-84C4-4C6E6C2B5C62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9EA55-B2EA-4B94-BB86-0A5A249D5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2EA63-9C48-4A35-832B-A77AF77EF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0FFB-F645-4AC1-81B3-84027199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5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56D6C-90E8-4EBD-AB1B-9575F2CF5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7FAF4-CB74-494D-B473-F27684CFD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724A5-9C95-4629-87C7-716955464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7B26-E544-4BC5-84C4-4C6E6C2B5C62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74E6D-898C-41CB-9035-5DA4858AE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C0154-FB20-464F-ABDA-BD100EB1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0FFB-F645-4AC1-81B3-84027199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7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A9ADB6-7F0E-4F47-A5F5-5D1A7800C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C70411-BC73-4182-84B5-6EF3A1644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D066B-B41D-4779-AA1A-A41EE5CE4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7B26-E544-4BC5-84C4-4C6E6C2B5C62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B8058-74DD-4DE1-AE99-6F54F50C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7D0FF-27A5-4E15-8AC2-E3CB6ACB8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0FFB-F645-4AC1-81B3-84027199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02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C37F4-7C24-4C86-B929-C0C30797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5EF0B-F613-477C-B77F-5C1A0EE00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2DFD0-6F67-4DDE-8808-2E4811FDF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7B26-E544-4BC5-84C4-4C6E6C2B5C62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652A4-1E03-460A-AD9B-12318763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AAE28-C40C-4F47-9B46-F948C72A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0FFB-F645-4AC1-81B3-84027199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6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224D5-042F-4E07-A8F3-5936749B6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68A7C-2D7C-4579-B36E-777667E96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83697-30B7-4A7D-A48A-E6BA9F13F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7B26-E544-4BC5-84C4-4C6E6C2B5C62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252E5-7F36-400B-9FC4-524F9B9CD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D4E5F-DFEA-44B0-ABF6-64448C624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0FFB-F645-4AC1-81B3-84027199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28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D8CDB-55A7-4DE9-9C81-8E8E65A2F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2863B-02A5-4153-84E0-798CE331B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792B7-CAC2-462D-988F-AB05FDBBB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E3BB8-0711-4A1A-A2ED-EE1603C18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7B26-E544-4BC5-84C4-4C6E6C2B5C62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B6A5E-6247-4C82-9664-3F5385D14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AFF3D-2694-4BA2-9201-17277921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0FFB-F645-4AC1-81B3-84027199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2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88CEB-10B1-40CF-A07B-B314D8F2A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BBBA4-AC4A-45DB-8DEE-A020049EB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A8F13-001C-413E-A241-6B454B134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E3FEFA-33DD-45AB-A145-94454AC891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3B7077-3B82-43AC-88B6-697BF36232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2E5414-C0A1-4825-8015-DD83DA585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7B26-E544-4BC5-84C4-4C6E6C2B5C62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BB223A-DAB2-4F80-BB58-08EBE284F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862305-099A-4D24-9CBA-85B20C84C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0FFB-F645-4AC1-81B3-84027199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1174B-DECD-45E7-BC55-9D8A7DD0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1F5228-2536-45B7-9B40-030DEBAF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7B26-E544-4BC5-84C4-4C6E6C2B5C62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622DB5-6C57-4C2E-A41D-619EBF706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AB6F7-BAEF-4D4B-A6FD-AD524EDD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0FFB-F645-4AC1-81B3-84027199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8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7EC98C-33D9-4430-9860-FF21B011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7B26-E544-4BC5-84C4-4C6E6C2B5C62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328732-BF7D-480B-A390-9AE5049D5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9C983-C9F8-4828-816B-2B1B84351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0FFB-F645-4AC1-81B3-84027199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9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4A3DA-55E1-40BA-BA77-3CA75C56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7EBF5-D4A9-4756-9A12-482C7D3A0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5C2949-F942-4E06-8FCB-E1846FEB8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7688A-EDD4-42E5-B094-146C8A86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7B26-E544-4BC5-84C4-4C6E6C2B5C62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2AB98-2550-4014-BE0B-DC24D97C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057E8-B75E-4F9A-80CE-059B6B1C2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0FFB-F645-4AC1-81B3-84027199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7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2E9A8-3587-45AA-AC00-03F4EE0D1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5B3DB2-3776-4265-BCC0-4BE3A5EB2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17CD46-D908-4D5A-AF11-B40290EA9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30C20-F747-47DC-85C9-FA71F4FDB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7B26-E544-4BC5-84C4-4C6E6C2B5C62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A7768-F1DB-43E8-834F-9DB60EBC9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086AD-C3D8-467E-A5F3-BF4843D4A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0FFB-F645-4AC1-81B3-84027199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7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3C0D1D-019D-490B-A3DC-B19B8A638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DE15B-90B8-4DA3-9939-F5C6EC360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2D0E2-4E39-45EC-BDDD-88C9E6FE2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17B26-E544-4BC5-84C4-4C6E6C2B5C62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1FB3D-8608-411B-954F-02D5CDE36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2E480-3C36-4015-956F-24028E2D3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00FFB-F645-4AC1-81B3-84027199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6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9.jp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0.pn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5C0940-5A07-0041-A5BB-2F853833A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98" y="14990"/>
            <a:ext cx="7252302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AC36E-076D-485E-990E-1CABE443C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29" y="1122363"/>
            <a:ext cx="5765026" cy="865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b="1" dirty="0"/>
              <a:t>O-TWO 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38BFB-13C2-4812-8DA1-22A299141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656" y="2164813"/>
            <a:ext cx="4558255" cy="2458206"/>
          </a:xfrm>
        </p:spPr>
        <p:txBody>
          <a:bodyPr vert="horz" lIns="91440" tIns="45720" rIns="91440" bIns="45720" rtlCol="0">
            <a:noAutofit/>
          </a:bodyPr>
          <a:lstStyle/>
          <a:p>
            <a:pPr algn="l"/>
            <a:r>
              <a:rPr lang="en-US" sz="1800" b="1" dirty="0"/>
              <a:t>Team Members</a:t>
            </a:r>
          </a:p>
          <a:p>
            <a:pPr algn="l"/>
            <a:r>
              <a:rPr lang="en-US" sz="1800" dirty="0"/>
              <a:t>Ani Siva Rama Krishna, Chelluboyina – U01027636</a:t>
            </a:r>
          </a:p>
          <a:p>
            <a:pPr algn="l"/>
            <a:r>
              <a:rPr lang="en-US" sz="1800" dirty="0"/>
              <a:t>Priyanka, Kamatham – U01036286</a:t>
            </a:r>
          </a:p>
          <a:p>
            <a:pPr algn="l"/>
            <a:r>
              <a:rPr lang="en-US" sz="1800" dirty="0" err="1"/>
              <a:t>Sasi</a:t>
            </a:r>
            <a:r>
              <a:rPr lang="en-US" sz="1800" dirty="0"/>
              <a:t>, </a:t>
            </a:r>
            <a:r>
              <a:rPr lang="en-US" sz="1800" dirty="0" err="1"/>
              <a:t>Maddineni</a:t>
            </a:r>
            <a:r>
              <a:rPr lang="en-US" sz="1800" dirty="0"/>
              <a:t> – U01016161</a:t>
            </a:r>
          </a:p>
          <a:p>
            <a:pPr algn="l"/>
            <a:r>
              <a:rPr lang="en-US" sz="1800" dirty="0"/>
              <a:t>Surya </a:t>
            </a:r>
            <a:r>
              <a:rPr lang="en-US" sz="1800" dirty="0" err="1"/>
              <a:t>Teja</a:t>
            </a:r>
            <a:r>
              <a:rPr lang="en-US" sz="1800" dirty="0"/>
              <a:t>, </a:t>
            </a:r>
            <a:r>
              <a:rPr lang="en-US" sz="1800" dirty="0" err="1"/>
              <a:t>Sunkavalli</a:t>
            </a:r>
            <a:r>
              <a:rPr lang="en-US" sz="1800" dirty="0"/>
              <a:t> – U01032106</a:t>
            </a:r>
          </a:p>
        </p:txBody>
      </p:sp>
      <p:sp>
        <p:nvSpPr>
          <p:cNvPr id="33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791053E-27F7-49F6-B677-C44D27EB3185}"/>
              </a:ext>
            </a:extLst>
          </p:cNvPr>
          <p:cNvSpPr txBox="1">
            <a:spLocks/>
          </p:cNvSpPr>
          <p:nvPr/>
        </p:nvSpPr>
        <p:spPr>
          <a:xfrm>
            <a:off x="618656" y="5136439"/>
            <a:ext cx="8588406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>
                <a:latin typeface="Apple Braille" pitchFamily="2" charset="0"/>
                <a:cs typeface="Al Tarikh" pitchFamily="2" charset="-78"/>
              </a:rPr>
              <a:t>Target Markets: Patients Suffering from Covid-19 </a:t>
            </a:r>
            <a:r>
              <a:rPr lang="en-US" sz="2200" dirty="0">
                <a:latin typeface="Apple Braille"/>
                <a:cs typeface="Times New Roman" panose="02020603050405020304" pitchFamily="18" charset="0"/>
              </a:rPr>
              <a:t>and other complications.</a:t>
            </a:r>
          </a:p>
          <a:p>
            <a:pPr algn="l"/>
            <a:r>
              <a:rPr lang="en-US" sz="2200" dirty="0">
                <a:latin typeface="Apple Braille"/>
                <a:cs typeface="Times New Roman" panose="02020603050405020304" pitchFamily="18" charset="0"/>
              </a:rPr>
              <a:t>Value Propositions: No.8 in Periodic table but No.1 for your existence.</a:t>
            </a:r>
            <a:endParaRPr lang="en-US" sz="2200" dirty="0">
              <a:latin typeface="Apple Braille"/>
              <a:cs typeface="Al Tarikh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0373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2D05657-94EE-4B2D-BC1B-A1D065063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7586665A-47B3-4AEE-BC94-15D89FF70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5099" y="486184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7FEF0-A65A-B049-B673-447B2B14F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9552" y="486184"/>
            <a:ext cx="736399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American Typewriter Semibold" panose="02090604020004020304" pitchFamily="18" charset="77"/>
              </a:rPr>
              <a:t>KEY WINNING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08A423-8002-B841-8110-BB33B2948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26" y="258142"/>
            <a:ext cx="3118718" cy="3118718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8ED144-3AC2-8048-91FA-0DB8E8768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23" y="3785846"/>
            <a:ext cx="2519924" cy="2519924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</p:spPr>
      </p:pic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24AA61E6-034C-4BEF-B134-6FD8CC064F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02128"/>
              </p:ext>
            </p:extLst>
          </p:nvPr>
        </p:nvGraphicFramePr>
        <p:xfrm>
          <a:off x="4184542" y="2411896"/>
          <a:ext cx="7363990" cy="3886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0072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D96FDFD-4E42-4A06-B8B5-768A1DB9C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E005B3-93A7-4B4D-9C18-3994B0470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368" y="371719"/>
            <a:ext cx="6125964" cy="1906863"/>
          </a:xfrm>
        </p:spPr>
        <p:txBody>
          <a:bodyPr anchor="b">
            <a:normAutofit/>
          </a:bodyPr>
          <a:lstStyle/>
          <a:p>
            <a:r>
              <a:rPr lang="en-US" b="1" dirty="0">
                <a:latin typeface="Bodoni MT" panose="020F0502020204030204" pitchFamily="34" charset="0"/>
                <a:cs typeface="Bodoni MT" panose="020F0502020204030204" pitchFamily="34" charset="0"/>
              </a:rPr>
              <a:t>Capabilities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196A4A-0DA5-4C2E-8E81-BC747B18B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968" y="4174435"/>
            <a:ext cx="3747932" cy="2032283"/>
          </a:xfrm>
          <a:custGeom>
            <a:avLst/>
            <a:gdLst/>
            <a:ahLst/>
            <a:cxnLst/>
            <a:rect l="l" t="t" r="r" b="b"/>
            <a:pathLst>
              <a:path w="3747932" h="3176541">
                <a:moveTo>
                  <a:pt x="3239865" y="21"/>
                </a:moveTo>
                <a:cubicBezTo>
                  <a:pt x="3261821" y="112"/>
                  <a:pt x="3278837" y="498"/>
                  <a:pt x="3290337" y="938"/>
                </a:cubicBezTo>
                <a:cubicBezTo>
                  <a:pt x="3401766" y="5376"/>
                  <a:pt x="3510165" y="23128"/>
                  <a:pt x="3616543" y="49449"/>
                </a:cubicBezTo>
                <a:lnTo>
                  <a:pt x="3747932" y="87091"/>
                </a:lnTo>
                <a:lnTo>
                  <a:pt x="3747932" y="3176541"/>
                </a:lnTo>
                <a:lnTo>
                  <a:pt x="401358" y="3176541"/>
                </a:lnTo>
                <a:lnTo>
                  <a:pt x="398780" y="3136258"/>
                </a:lnTo>
                <a:cubicBezTo>
                  <a:pt x="400956" y="3079023"/>
                  <a:pt x="437945" y="3052703"/>
                  <a:pt x="483325" y="3030665"/>
                </a:cubicBezTo>
                <a:cubicBezTo>
                  <a:pt x="498866" y="3023015"/>
                  <a:pt x="520932" y="3023320"/>
                  <a:pt x="526840" y="2999447"/>
                </a:cubicBezTo>
                <a:cubicBezTo>
                  <a:pt x="501352" y="2976798"/>
                  <a:pt x="470270" y="2995161"/>
                  <a:pt x="442916" y="2988735"/>
                </a:cubicBezTo>
                <a:cubicBezTo>
                  <a:pt x="420228" y="2983533"/>
                  <a:pt x="382618" y="2986286"/>
                  <a:pt x="413701" y="2944662"/>
                </a:cubicBezTo>
                <a:cubicBezTo>
                  <a:pt x="422716" y="2932726"/>
                  <a:pt x="412147" y="2923542"/>
                  <a:pt x="400645" y="2922625"/>
                </a:cubicBezTo>
                <a:cubicBezTo>
                  <a:pt x="308644" y="2913137"/>
                  <a:pt x="350915" y="2828968"/>
                  <a:pt x="321386" y="2784590"/>
                </a:cubicBezTo>
                <a:cubicBezTo>
                  <a:pt x="313307" y="2772348"/>
                  <a:pt x="322010" y="2751230"/>
                  <a:pt x="334753" y="2746027"/>
                </a:cubicBezTo>
                <a:cubicBezTo>
                  <a:pt x="416187" y="2711746"/>
                  <a:pt x="427377" y="2630027"/>
                  <a:pt x="466852" y="2559632"/>
                </a:cubicBezTo>
                <a:cubicBezTo>
                  <a:pt x="423957" y="2531782"/>
                  <a:pt x="372673" y="2525661"/>
                  <a:pt x="326361" y="2507602"/>
                </a:cubicBezTo>
                <a:cubicBezTo>
                  <a:pt x="278183" y="2488626"/>
                  <a:pt x="278183" y="2474547"/>
                  <a:pt x="317968" y="2419457"/>
                </a:cubicBezTo>
                <a:cubicBezTo>
                  <a:pt x="214465" y="2407519"/>
                  <a:pt x="214465" y="2407519"/>
                  <a:pt x="246479" y="2320903"/>
                </a:cubicBezTo>
                <a:cubicBezTo>
                  <a:pt x="159758" y="2312945"/>
                  <a:pt x="102570" y="2271933"/>
                  <a:pt x="89205" y="2182255"/>
                </a:cubicBezTo>
                <a:cubicBezTo>
                  <a:pt x="82677" y="2138795"/>
                  <a:pt x="43514" y="2118290"/>
                  <a:pt x="0" y="2089213"/>
                </a:cubicBezTo>
                <a:cubicBezTo>
                  <a:pt x="54081" y="2061053"/>
                  <a:pt x="90759" y="2002290"/>
                  <a:pt x="153855" y="2064423"/>
                </a:cubicBezTo>
                <a:cubicBezTo>
                  <a:pt x="176855" y="2087070"/>
                  <a:pt x="174683" y="2058300"/>
                  <a:pt x="177788" y="2050037"/>
                </a:cubicBezTo>
                <a:cubicBezTo>
                  <a:pt x="185247" y="2029838"/>
                  <a:pt x="169707" y="2016369"/>
                  <a:pt x="159450" y="2001067"/>
                </a:cubicBezTo>
                <a:cubicBezTo>
                  <a:pt x="149504" y="1985763"/>
                  <a:pt x="137691" y="1969543"/>
                  <a:pt x="134895" y="1952400"/>
                </a:cubicBezTo>
                <a:cubicBezTo>
                  <a:pt x="133031" y="1940465"/>
                  <a:pt x="142044" y="1923021"/>
                  <a:pt x="151990" y="1914144"/>
                </a:cubicBezTo>
                <a:cubicBezTo>
                  <a:pt x="204209" y="1867316"/>
                  <a:pt x="173127" y="1762030"/>
                  <a:pt x="271969" y="1748562"/>
                </a:cubicBezTo>
                <a:cubicBezTo>
                  <a:pt x="316415" y="1742443"/>
                  <a:pt x="337860" y="1703878"/>
                  <a:pt x="370497" y="1682760"/>
                </a:cubicBezTo>
                <a:cubicBezTo>
                  <a:pt x="483946" y="1608999"/>
                  <a:pt x="559787" y="1514119"/>
                  <a:pt x="594908" y="1383735"/>
                </a:cubicBezTo>
                <a:cubicBezTo>
                  <a:pt x="604543" y="1347620"/>
                  <a:pt x="641532" y="1318542"/>
                  <a:pt x="665465" y="1286713"/>
                </a:cubicBezTo>
                <a:cubicBezTo>
                  <a:pt x="653963" y="1263452"/>
                  <a:pt x="591178" y="1313647"/>
                  <a:pt x="613246" y="1252435"/>
                </a:cubicBezTo>
                <a:cubicBezTo>
                  <a:pt x="630030" y="1206524"/>
                  <a:pt x="672925" y="1178060"/>
                  <a:pt x="713332" y="1150820"/>
                </a:cubicBezTo>
                <a:cubicBezTo>
                  <a:pt x="759333" y="1119908"/>
                  <a:pt x="810307" y="1095117"/>
                  <a:pt x="831133" y="1037883"/>
                </a:cubicBezTo>
                <a:cubicBezTo>
                  <a:pt x="835485" y="1025640"/>
                  <a:pt x="849470" y="1012785"/>
                  <a:pt x="861903" y="1007887"/>
                </a:cubicBezTo>
                <a:cubicBezTo>
                  <a:pt x="1469751" y="63584"/>
                  <a:pt x="2910527" y="-1353"/>
                  <a:pt x="3239865" y="21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2CDF29-8324-431B-85B2-35E548D5D4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4" r="18964" b="-3"/>
          <a:stretch/>
        </p:blipFill>
        <p:spPr>
          <a:xfrm>
            <a:off x="5398276" y="2457970"/>
            <a:ext cx="3458367" cy="3476265"/>
          </a:xfrm>
          <a:custGeom>
            <a:avLst/>
            <a:gdLst/>
            <a:ahLst/>
            <a:cxnLst/>
            <a:rect l="l" t="t" r="r" b="b"/>
            <a:pathLst>
              <a:path w="3458367" h="3476265">
                <a:moveTo>
                  <a:pt x="549716" y="15"/>
                </a:moveTo>
                <a:cubicBezTo>
                  <a:pt x="557611" y="271"/>
                  <a:pt x="565778" y="3856"/>
                  <a:pt x="573176" y="4995"/>
                </a:cubicBezTo>
                <a:cubicBezTo>
                  <a:pt x="736504" y="30493"/>
                  <a:pt x="899830" y="58040"/>
                  <a:pt x="1063336" y="82398"/>
                </a:cubicBezTo>
                <a:cubicBezTo>
                  <a:pt x="1216195" y="105163"/>
                  <a:pt x="1370136" y="110398"/>
                  <a:pt x="1523717" y="122237"/>
                </a:cubicBezTo>
                <a:cubicBezTo>
                  <a:pt x="1709602" y="136580"/>
                  <a:pt x="1895127" y="156841"/>
                  <a:pt x="2079929" y="188711"/>
                </a:cubicBezTo>
                <a:cubicBezTo>
                  <a:pt x="2208244" y="211023"/>
                  <a:pt x="2337823" y="226502"/>
                  <a:pt x="2467943" y="208745"/>
                </a:cubicBezTo>
                <a:cubicBezTo>
                  <a:pt x="2474439" y="207834"/>
                  <a:pt x="2481839" y="204876"/>
                  <a:pt x="2487253" y="207834"/>
                </a:cubicBezTo>
                <a:cubicBezTo>
                  <a:pt x="2550419" y="241073"/>
                  <a:pt x="2619357" y="217168"/>
                  <a:pt x="2684869" y="238113"/>
                </a:cubicBezTo>
                <a:cubicBezTo>
                  <a:pt x="2668085" y="318930"/>
                  <a:pt x="2596077" y="312327"/>
                  <a:pt x="2555471" y="368331"/>
                </a:cubicBezTo>
                <a:cubicBezTo>
                  <a:pt x="2621704" y="390639"/>
                  <a:pt x="2681259" y="413178"/>
                  <a:pt x="2741717" y="430023"/>
                </a:cubicBezTo>
                <a:cubicBezTo>
                  <a:pt x="2805785" y="447780"/>
                  <a:pt x="2860106" y="495816"/>
                  <a:pt x="2922728" y="517216"/>
                </a:cubicBezTo>
                <a:cubicBezTo>
                  <a:pt x="2936085" y="521769"/>
                  <a:pt x="2952146" y="537704"/>
                  <a:pt x="2956838" y="553184"/>
                </a:cubicBezTo>
                <a:cubicBezTo>
                  <a:pt x="2971997" y="603269"/>
                  <a:pt x="3274647" y="743732"/>
                  <a:pt x="3238914" y="788350"/>
                </a:cubicBezTo>
                <a:cubicBezTo>
                  <a:pt x="3224116" y="806791"/>
                  <a:pt x="3204986" y="819994"/>
                  <a:pt x="3184953" y="838207"/>
                </a:cubicBezTo>
                <a:cubicBezTo>
                  <a:pt x="3215093" y="872582"/>
                  <a:pt x="3249020" y="887608"/>
                  <a:pt x="3285115" y="897852"/>
                </a:cubicBezTo>
                <a:cubicBezTo>
                  <a:pt x="3295944" y="901039"/>
                  <a:pt x="3306591" y="907413"/>
                  <a:pt x="3307674" y="922894"/>
                </a:cubicBezTo>
                <a:cubicBezTo>
                  <a:pt x="3308757" y="939056"/>
                  <a:pt x="3297748" y="945429"/>
                  <a:pt x="3288544" y="952944"/>
                </a:cubicBezTo>
                <a:cubicBezTo>
                  <a:pt x="3275731" y="963415"/>
                  <a:pt x="3263278" y="972523"/>
                  <a:pt x="3247036" y="973888"/>
                </a:cubicBezTo>
                <a:cubicBezTo>
                  <a:pt x="3220325" y="975937"/>
                  <a:pt x="3207513" y="1005076"/>
                  <a:pt x="3191993" y="1026930"/>
                </a:cubicBezTo>
                <a:cubicBezTo>
                  <a:pt x="3183330" y="1039224"/>
                  <a:pt x="3178998" y="1064037"/>
                  <a:pt x="3194157" y="1068363"/>
                </a:cubicBezTo>
                <a:cubicBezTo>
                  <a:pt x="3230613" y="1078837"/>
                  <a:pt x="3227725" y="1109114"/>
                  <a:pt x="3226824" y="1143489"/>
                </a:cubicBezTo>
                <a:cubicBezTo>
                  <a:pt x="3225560" y="1186061"/>
                  <a:pt x="3204083" y="1205638"/>
                  <a:pt x="3177734" y="1222030"/>
                </a:cubicBezTo>
                <a:cubicBezTo>
                  <a:pt x="3168711" y="1227720"/>
                  <a:pt x="3155898" y="1227493"/>
                  <a:pt x="3152469" y="1245250"/>
                </a:cubicBezTo>
                <a:cubicBezTo>
                  <a:pt x="3167267" y="1262097"/>
                  <a:pt x="3185314" y="1248439"/>
                  <a:pt x="3201197" y="1253218"/>
                </a:cubicBezTo>
                <a:cubicBezTo>
                  <a:pt x="3214370" y="1257088"/>
                  <a:pt x="3236208" y="1255040"/>
                  <a:pt x="3218160" y="1286000"/>
                </a:cubicBezTo>
                <a:cubicBezTo>
                  <a:pt x="3212926" y="1294878"/>
                  <a:pt x="3219062" y="1301709"/>
                  <a:pt x="3225741" y="1302392"/>
                </a:cubicBezTo>
                <a:cubicBezTo>
                  <a:pt x="3279159" y="1309449"/>
                  <a:pt x="3254615" y="1372054"/>
                  <a:pt x="3271761" y="1405063"/>
                </a:cubicBezTo>
                <a:cubicBezTo>
                  <a:pt x="3276452" y="1414169"/>
                  <a:pt x="3271399" y="1429877"/>
                  <a:pt x="3263999" y="1433747"/>
                </a:cubicBezTo>
                <a:cubicBezTo>
                  <a:pt x="3216716" y="1459245"/>
                  <a:pt x="3210220" y="1520028"/>
                  <a:pt x="3187299" y="1572389"/>
                </a:cubicBezTo>
                <a:cubicBezTo>
                  <a:pt x="3212205" y="1593104"/>
                  <a:pt x="3241982" y="1597657"/>
                  <a:pt x="3268872" y="1611089"/>
                </a:cubicBezTo>
                <a:cubicBezTo>
                  <a:pt x="3296846" y="1625204"/>
                  <a:pt x="3296846" y="1635676"/>
                  <a:pt x="3273746" y="1676653"/>
                </a:cubicBezTo>
                <a:cubicBezTo>
                  <a:pt x="3333842" y="1685532"/>
                  <a:pt x="3333842" y="1685532"/>
                  <a:pt x="3315254" y="1749957"/>
                </a:cubicBezTo>
                <a:cubicBezTo>
                  <a:pt x="3365607" y="1755877"/>
                  <a:pt x="3398812" y="1786382"/>
                  <a:pt x="3406572" y="1853085"/>
                </a:cubicBezTo>
                <a:cubicBezTo>
                  <a:pt x="3410362" y="1885411"/>
                  <a:pt x="3433101" y="1900663"/>
                  <a:pt x="3458367" y="1922291"/>
                </a:cubicBezTo>
                <a:cubicBezTo>
                  <a:pt x="3426966" y="1943236"/>
                  <a:pt x="3405669" y="1986945"/>
                  <a:pt x="3369034" y="1940730"/>
                </a:cubicBezTo>
                <a:cubicBezTo>
                  <a:pt x="3355680" y="1923885"/>
                  <a:pt x="3356941" y="1945284"/>
                  <a:pt x="3355138" y="1951430"/>
                </a:cubicBezTo>
                <a:cubicBezTo>
                  <a:pt x="3350807" y="1966455"/>
                  <a:pt x="3359830" y="1976472"/>
                  <a:pt x="3365786" y="1987854"/>
                </a:cubicBezTo>
                <a:cubicBezTo>
                  <a:pt x="3371561" y="1999237"/>
                  <a:pt x="3378420" y="2011302"/>
                  <a:pt x="3380043" y="2024054"/>
                </a:cubicBezTo>
                <a:cubicBezTo>
                  <a:pt x="3381125" y="2032931"/>
                  <a:pt x="3375892" y="2045905"/>
                  <a:pt x="3370117" y="2052509"/>
                </a:cubicBezTo>
                <a:cubicBezTo>
                  <a:pt x="3339797" y="2087340"/>
                  <a:pt x="3357844" y="2165652"/>
                  <a:pt x="3300454" y="2175670"/>
                </a:cubicBezTo>
                <a:cubicBezTo>
                  <a:pt x="3274647" y="2180221"/>
                  <a:pt x="3262195" y="2208906"/>
                  <a:pt x="3243246" y="2224614"/>
                </a:cubicBezTo>
                <a:cubicBezTo>
                  <a:pt x="3177374" y="2279478"/>
                  <a:pt x="3133338" y="2350051"/>
                  <a:pt x="3112946" y="2447031"/>
                </a:cubicBezTo>
                <a:cubicBezTo>
                  <a:pt x="3107352" y="2473894"/>
                  <a:pt x="3085875" y="2495522"/>
                  <a:pt x="3071979" y="2519197"/>
                </a:cubicBezTo>
                <a:cubicBezTo>
                  <a:pt x="3078657" y="2536499"/>
                  <a:pt x="3115112" y="2499164"/>
                  <a:pt x="3102298" y="2544694"/>
                </a:cubicBezTo>
                <a:cubicBezTo>
                  <a:pt x="3092553" y="2578843"/>
                  <a:pt x="3067647" y="2600014"/>
                  <a:pt x="3044185" y="2620276"/>
                </a:cubicBezTo>
                <a:cubicBezTo>
                  <a:pt x="3017476" y="2643268"/>
                  <a:pt x="2987879" y="2661708"/>
                  <a:pt x="2975787" y="2704279"/>
                </a:cubicBezTo>
                <a:cubicBezTo>
                  <a:pt x="2973260" y="2713386"/>
                  <a:pt x="2965140" y="2722947"/>
                  <a:pt x="2957921" y="2726591"/>
                </a:cubicBezTo>
                <a:cubicBezTo>
                  <a:pt x="2581458" y="3475797"/>
                  <a:pt x="1654740" y="3480805"/>
                  <a:pt x="1547901" y="3475568"/>
                </a:cubicBezTo>
                <a:cubicBezTo>
                  <a:pt x="1418503" y="3468966"/>
                  <a:pt x="1296143" y="3422753"/>
                  <a:pt x="1176132" y="3365156"/>
                </a:cubicBezTo>
                <a:cubicBezTo>
                  <a:pt x="1125418" y="3340797"/>
                  <a:pt x="1078316" y="3306195"/>
                  <a:pt x="1029045" y="3279332"/>
                </a:cubicBezTo>
                <a:cubicBezTo>
                  <a:pt x="961009" y="3242223"/>
                  <a:pt x="908492" y="3171424"/>
                  <a:pt x="840634" y="3141601"/>
                </a:cubicBezTo>
                <a:cubicBezTo>
                  <a:pt x="770793" y="3110867"/>
                  <a:pt x="711057" y="3054638"/>
                  <a:pt x="639229" y="3030734"/>
                </a:cubicBezTo>
                <a:cubicBezTo>
                  <a:pt x="601330" y="3017985"/>
                  <a:pt x="564695" y="2994993"/>
                  <a:pt x="570649" y="2929200"/>
                </a:cubicBezTo>
                <a:cubicBezTo>
                  <a:pt x="572274" y="2910532"/>
                  <a:pt x="562349" y="2895282"/>
                  <a:pt x="546647" y="2900745"/>
                </a:cubicBezTo>
                <a:cubicBezTo>
                  <a:pt x="516690" y="2910989"/>
                  <a:pt x="503154" y="2883898"/>
                  <a:pt x="486550" y="2863636"/>
                </a:cubicBezTo>
                <a:cubicBezTo>
                  <a:pt x="456953" y="2827667"/>
                  <a:pt x="428801" y="2789422"/>
                  <a:pt x="381697" y="2783503"/>
                </a:cubicBezTo>
                <a:cubicBezTo>
                  <a:pt x="390720" y="2755272"/>
                  <a:pt x="406060" y="2759371"/>
                  <a:pt x="420137" y="2765290"/>
                </a:cubicBezTo>
                <a:cubicBezTo>
                  <a:pt x="457133" y="2780772"/>
                  <a:pt x="493769" y="2798300"/>
                  <a:pt x="530765" y="2813781"/>
                </a:cubicBezTo>
                <a:cubicBezTo>
                  <a:pt x="554948" y="2823799"/>
                  <a:pt x="578952" y="2837912"/>
                  <a:pt x="611257" y="2826755"/>
                </a:cubicBezTo>
                <a:cubicBezTo>
                  <a:pt x="583463" y="2769843"/>
                  <a:pt x="536180" y="2759598"/>
                  <a:pt x="497920" y="2742071"/>
                </a:cubicBezTo>
                <a:cubicBezTo>
                  <a:pt x="450096" y="2719988"/>
                  <a:pt x="421942" y="2678326"/>
                  <a:pt x="388193" y="2631885"/>
                </a:cubicBezTo>
                <a:cubicBezTo>
                  <a:pt x="423386" y="2620730"/>
                  <a:pt x="445223" y="2654879"/>
                  <a:pt x="472834" y="2653056"/>
                </a:cubicBezTo>
                <a:cubicBezTo>
                  <a:pt x="474279" y="2647140"/>
                  <a:pt x="476804" y="2638488"/>
                  <a:pt x="476444" y="2638259"/>
                </a:cubicBezTo>
                <a:cubicBezTo>
                  <a:pt x="431326" y="2612763"/>
                  <a:pt x="410211" y="2564956"/>
                  <a:pt x="403173" y="2507131"/>
                </a:cubicBezTo>
                <a:cubicBezTo>
                  <a:pt x="399563" y="2477310"/>
                  <a:pt x="383140" y="2467976"/>
                  <a:pt x="366897" y="2454316"/>
                </a:cubicBezTo>
                <a:cubicBezTo>
                  <a:pt x="310230" y="2405826"/>
                  <a:pt x="250314" y="2361890"/>
                  <a:pt x="203752" y="2295188"/>
                </a:cubicBezTo>
                <a:cubicBezTo>
                  <a:pt x="257532" y="2304066"/>
                  <a:pt x="300665" y="2347547"/>
                  <a:pt x="358597" y="2366215"/>
                </a:cubicBezTo>
                <a:cubicBezTo>
                  <a:pt x="312577" y="2292910"/>
                  <a:pt x="253020" y="2255803"/>
                  <a:pt x="198698" y="2211409"/>
                </a:cubicBezTo>
                <a:cubicBezTo>
                  <a:pt x="173974" y="2191149"/>
                  <a:pt x="151055" y="2165197"/>
                  <a:pt x="121097" y="2154269"/>
                </a:cubicBezTo>
                <a:cubicBezTo>
                  <a:pt x="110448" y="2150400"/>
                  <a:pt x="92943" y="2142204"/>
                  <a:pt x="101425" y="2120577"/>
                </a:cubicBezTo>
                <a:cubicBezTo>
                  <a:pt x="108643" y="2102593"/>
                  <a:pt x="122900" y="2108055"/>
                  <a:pt x="135895" y="2113292"/>
                </a:cubicBezTo>
                <a:cubicBezTo>
                  <a:pt x="167116" y="2126269"/>
                  <a:pt x="199421" y="2126495"/>
                  <a:pt x="241652" y="2126269"/>
                </a:cubicBezTo>
                <a:cubicBezTo>
                  <a:pt x="206279" y="2066851"/>
                  <a:pt x="141489" y="2084608"/>
                  <a:pt x="111170" y="2022231"/>
                </a:cubicBezTo>
                <a:cubicBezTo>
                  <a:pt x="149069" y="2011302"/>
                  <a:pt x="178305" y="2033841"/>
                  <a:pt x="208987" y="2038166"/>
                </a:cubicBezTo>
                <a:cubicBezTo>
                  <a:pt x="236777" y="2042036"/>
                  <a:pt x="243636" y="2031565"/>
                  <a:pt x="237139" y="1997188"/>
                </a:cubicBezTo>
                <a:cubicBezTo>
                  <a:pt x="227034" y="1943690"/>
                  <a:pt x="242193" y="1916371"/>
                  <a:pt x="282618" y="1930941"/>
                </a:cubicBezTo>
                <a:cubicBezTo>
                  <a:pt x="320155" y="1944601"/>
                  <a:pt x="324125" y="1924568"/>
                  <a:pt x="314019" y="1894062"/>
                </a:cubicBezTo>
                <a:cubicBezTo>
                  <a:pt x="299582" y="1849671"/>
                  <a:pt x="316004" y="1815295"/>
                  <a:pt x="327194" y="1777960"/>
                </a:cubicBezTo>
                <a:cubicBezTo>
                  <a:pt x="344339" y="1721045"/>
                  <a:pt x="337121" y="1693272"/>
                  <a:pt x="300123" y="1650929"/>
                </a:cubicBezTo>
                <a:cubicBezTo>
                  <a:pt x="279370" y="1627251"/>
                  <a:pt x="256992" y="1607219"/>
                  <a:pt x="226852" y="1586731"/>
                </a:cubicBezTo>
                <a:cubicBezTo>
                  <a:pt x="296334" y="1575576"/>
                  <a:pt x="223423" y="1538013"/>
                  <a:pt x="247968" y="1514564"/>
                </a:cubicBezTo>
                <a:cubicBezTo>
                  <a:pt x="297056" y="1505003"/>
                  <a:pt x="337121" y="1579673"/>
                  <a:pt x="403895" y="1558274"/>
                </a:cubicBezTo>
                <a:cubicBezTo>
                  <a:pt x="321420" y="1493619"/>
                  <a:pt x="230281" y="1472448"/>
                  <a:pt x="170546" y="1386396"/>
                </a:cubicBezTo>
                <a:cubicBezTo>
                  <a:pt x="184261" y="1366817"/>
                  <a:pt x="197977" y="1385030"/>
                  <a:pt x="209707" y="1377746"/>
                </a:cubicBezTo>
                <a:cubicBezTo>
                  <a:pt x="209346" y="1373192"/>
                  <a:pt x="210250" y="1366362"/>
                  <a:pt x="208083" y="1364314"/>
                </a:cubicBezTo>
                <a:cubicBezTo>
                  <a:pt x="163508" y="1317416"/>
                  <a:pt x="162784" y="1316279"/>
                  <a:pt x="210610" y="1281675"/>
                </a:cubicBezTo>
                <a:cubicBezTo>
                  <a:pt x="227394" y="1269609"/>
                  <a:pt x="225950" y="1258909"/>
                  <a:pt x="217108" y="1243657"/>
                </a:cubicBezTo>
                <a:cubicBezTo>
                  <a:pt x="210790" y="1232957"/>
                  <a:pt x="203211" y="1223395"/>
                  <a:pt x="206820" y="1199947"/>
                </a:cubicBezTo>
                <a:cubicBezTo>
                  <a:pt x="232988" y="1229998"/>
                  <a:pt x="359499" y="1220208"/>
                  <a:pt x="381877" y="1217021"/>
                </a:cubicBezTo>
                <a:cubicBezTo>
                  <a:pt x="406963" y="1213607"/>
                  <a:pt x="431688" y="1199037"/>
                  <a:pt x="458035" y="1207003"/>
                </a:cubicBezTo>
                <a:cubicBezTo>
                  <a:pt x="479150" y="1213381"/>
                  <a:pt x="576966" y="1275073"/>
                  <a:pt x="590863" y="1204273"/>
                </a:cubicBezTo>
                <a:cubicBezTo>
                  <a:pt x="591585" y="1200858"/>
                  <a:pt x="631107" y="1208826"/>
                  <a:pt x="652403" y="1212696"/>
                </a:cubicBezTo>
                <a:cubicBezTo>
                  <a:pt x="671172" y="1215883"/>
                  <a:pt x="692288" y="1229998"/>
                  <a:pt x="704920" y="1201769"/>
                </a:cubicBezTo>
                <a:cubicBezTo>
                  <a:pt x="712320" y="1185150"/>
                  <a:pt x="681820" y="1153051"/>
                  <a:pt x="654569" y="1150320"/>
                </a:cubicBezTo>
                <a:cubicBezTo>
                  <a:pt x="630926" y="1147814"/>
                  <a:pt x="606202" y="1144172"/>
                  <a:pt x="583643" y="1151001"/>
                </a:cubicBezTo>
                <a:cubicBezTo>
                  <a:pt x="555852" y="1159198"/>
                  <a:pt x="540873" y="1145995"/>
                  <a:pt x="533111" y="1117538"/>
                </a:cubicBezTo>
                <a:cubicBezTo>
                  <a:pt x="524450" y="1086122"/>
                  <a:pt x="507845" y="1071550"/>
                  <a:pt x="484926" y="1056980"/>
                </a:cubicBezTo>
                <a:cubicBezTo>
                  <a:pt x="429340" y="1021696"/>
                  <a:pt x="375921" y="980946"/>
                  <a:pt x="314922" y="960456"/>
                </a:cubicBezTo>
                <a:cubicBezTo>
                  <a:pt x="302830" y="956358"/>
                  <a:pt x="289476" y="950894"/>
                  <a:pt x="283881" y="923805"/>
                </a:cubicBezTo>
                <a:cubicBezTo>
                  <a:pt x="449013" y="964326"/>
                  <a:pt x="599526" y="1069958"/>
                  <a:pt x="769890" y="1063811"/>
                </a:cubicBezTo>
                <a:cubicBezTo>
                  <a:pt x="723329" y="1030346"/>
                  <a:pt x="669369" y="1028524"/>
                  <a:pt x="619738" y="1005076"/>
                </a:cubicBezTo>
                <a:cubicBezTo>
                  <a:pt x="654930" y="987546"/>
                  <a:pt x="687956" y="1005759"/>
                  <a:pt x="721344" y="1015777"/>
                </a:cubicBezTo>
                <a:cubicBezTo>
                  <a:pt x="749317" y="1023970"/>
                  <a:pt x="774583" y="1025337"/>
                  <a:pt x="777650" y="976393"/>
                </a:cubicBezTo>
                <a:cubicBezTo>
                  <a:pt x="776566" y="973205"/>
                  <a:pt x="776747" y="969107"/>
                  <a:pt x="776929" y="965238"/>
                </a:cubicBezTo>
                <a:cubicBezTo>
                  <a:pt x="767542" y="944976"/>
                  <a:pt x="752926" y="934504"/>
                  <a:pt x="735601" y="928584"/>
                </a:cubicBezTo>
                <a:cubicBezTo>
                  <a:pt x="725133" y="924942"/>
                  <a:pt x="711237" y="919478"/>
                  <a:pt x="711416" y="904909"/>
                </a:cubicBezTo>
                <a:cubicBezTo>
                  <a:pt x="711958" y="850955"/>
                  <a:pt x="678571" y="835246"/>
                  <a:pt x="645185" y="819539"/>
                </a:cubicBezTo>
                <a:cubicBezTo>
                  <a:pt x="663773" y="792676"/>
                  <a:pt x="678391" y="812481"/>
                  <a:pt x="692468" y="810433"/>
                </a:cubicBezTo>
                <a:cubicBezTo>
                  <a:pt x="701672" y="809067"/>
                  <a:pt x="709973" y="806563"/>
                  <a:pt x="709973" y="792676"/>
                </a:cubicBezTo>
                <a:cubicBezTo>
                  <a:pt x="710154" y="781065"/>
                  <a:pt x="705822" y="767861"/>
                  <a:pt x="696799" y="767635"/>
                </a:cubicBezTo>
                <a:cubicBezTo>
                  <a:pt x="640312" y="765585"/>
                  <a:pt x="609090" y="690914"/>
                  <a:pt x="550437" y="690687"/>
                </a:cubicBezTo>
                <a:cubicBezTo>
                  <a:pt x="515425" y="690687"/>
                  <a:pt x="568666" y="648572"/>
                  <a:pt x="539068" y="631042"/>
                </a:cubicBezTo>
                <a:cubicBezTo>
                  <a:pt x="532570" y="627171"/>
                  <a:pt x="556032" y="621254"/>
                  <a:pt x="566500" y="622164"/>
                </a:cubicBezTo>
                <a:cubicBezTo>
                  <a:pt x="576786" y="623074"/>
                  <a:pt x="585990" y="634229"/>
                  <a:pt x="598443" y="626261"/>
                </a:cubicBezTo>
                <a:cubicBezTo>
                  <a:pt x="605300" y="597806"/>
                  <a:pt x="587615" y="587332"/>
                  <a:pt x="572996" y="579365"/>
                </a:cubicBezTo>
                <a:cubicBezTo>
                  <a:pt x="539247" y="560925"/>
                  <a:pt x="506402" y="538615"/>
                  <a:pt x="469405" y="532013"/>
                </a:cubicBezTo>
                <a:cubicBezTo>
                  <a:pt x="456232" y="529737"/>
                  <a:pt x="488355" y="499231"/>
                  <a:pt x="494671" y="488532"/>
                </a:cubicBezTo>
                <a:cubicBezTo>
                  <a:pt x="345782" y="376071"/>
                  <a:pt x="166756" y="381762"/>
                  <a:pt x="0" y="290928"/>
                </a:cubicBezTo>
                <a:cubicBezTo>
                  <a:pt x="36817" y="273173"/>
                  <a:pt x="63887" y="286148"/>
                  <a:pt x="88973" y="288880"/>
                </a:cubicBezTo>
                <a:cubicBezTo>
                  <a:pt x="151595" y="295708"/>
                  <a:pt x="213498" y="309822"/>
                  <a:pt x="275940" y="318246"/>
                </a:cubicBezTo>
                <a:cubicBezTo>
                  <a:pt x="306620" y="322344"/>
                  <a:pt x="335134" y="337824"/>
                  <a:pt x="369424" y="313239"/>
                </a:cubicBezTo>
                <a:cubicBezTo>
                  <a:pt x="392343" y="296847"/>
                  <a:pt x="428980" y="314604"/>
                  <a:pt x="457133" y="329174"/>
                </a:cubicBezTo>
                <a:cubicBezTo>
                  <a:pt x="480414" y="341238"/>
                  <a:pt x="502612" y="344425"/>
                  <a:pt x="533474" y="329174"/>
                </a:cubicBezTo>
                <a:cubicBezTo>
                  <a:pt x="505501" y="319841"/>
                  <a:pt x="484023" y="311645"/>
                  <a:pt x="462006" y="305953"/>
                </a:cubicBezTo>
                <a:cubicBezTo>
                  <a:pt x="444501" y="301400"/>
                  <a:pt x="486189" y="282960"/>
                  <a:pt x="507484" y="285237"/>
                </a:cubicBezTo>
                <a:cubicBezTo>
                  <a:pt x="537263" y="288423"/>
                  <a:pt x="520479" y="276586"/>
                  <a:pt x="515425" y="260195"/>
                </a:cubicBezTo>
                <a:cubicBezTo>
                  <a:pt x="510012" y="242665"/>
                  <a:pt x="526074" y="237203"/>
                  <a:pt x="536180" y="240844"/>
                </a:cubicBezTo>
                <a:cubicBezTo>
                  <a:pt x="574980" y="255187"/>
                  <a:pt x="613602" y="229917"/>
                  <a:pt x="653668" y="250407"/>
                </a:cubicBezTo>
                <a:cubicBezTo>
                  <a:pt x="643561" y="199867"/>
                  <a:pt x="621723" y="177784"/>
                  <a:pt x="576064" y="170726"/>
                </a:cubicBezTo>
                <a:cubicBezTo>
                  <a:pt x="558919" y="167996"/>
                  <a:pt x="541053" y="172093"/>
                  <a:pt x="526254" y="157522"/>
                </a:cubicBezTo>
                <a:cubicBezTo>
                  <a:pt x="517771" y="149101"/>
                  <a:pt x="508207" y="139084"/>
                  <a:pt x="514884" y="123603"/>
                </a:cubicBezTo>
                <a:cubicBezTo>
                  <a:pt x="519577" y="112674"/>
                  <a:pt x="529684" y="112674"/>
                  <a:pt x="537985" y="116318"/>
                </a:cubicBezTo>
                <a:cubicBezTo>
                  <a:pt x="575162" y="132483"/>
                  <a:pt x="613963" y="138400"/>
                  <a:pt x="652764" y="144320"/>
                </a:cubicBezTo>
                <a:cubicBezTo>
                  <a:pt x="658720" y="145230"/>
                  <a:pt x="665397" y="148191"/>
                  <a:pt x="672075" y="133164"/>
                </a:cubicBezTo>
                <a:cubicBezTo>
                  <a:pt x="599526" y="108805"/>
                  <a:pt x="530585" y="74202"/>
                  <a:pt x="456051" y="60770"/>
                </a:cubicBezTo>
                <a:cubicBezTo>
                  <a:pt x="457133" y="54397"/>
                  <a:pt x="458215" y="48022"/>
                  <a:pt x="459299" y="41649"/>
                </a:cubicBezTo>
                <a:cubicBezTo>
                  <a:pt x="517591" y="50753"/>
                  <a:pt x="575884" y="59859"/>
                  <a:pt x="649515" y="71243"/>
                </a:cubicBezTo>
                <a:cubicBezTo>
                  <a:pt x="604218" y="35045"/>
                  <a:pt x="561446" y="47111"/>
                  <a:pt x="527879" y="15013"/>
                </a:cubicBezTo>
                <a:cubicBezTo>
                  <a:pt x="534195" y="2833"/>
                  <a:pt x="541820" y="-241"/>
                  <a:pt x="549716" y="15"/>
                </a:cubicBez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D64FFE-FB86-4328-9AEC-B0219764A8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7" r="16215" b="-5"/>
          <a:stretch/>
        </p:blipFill>
        <p:spPr>
          <a:xfrm>
            <a:off x="7621024" y="-5"/>
            <a:ext cx="4579876" cy="3536502"/>
          </a:xfrm>
          <a:custGeom>
            <a:avLst/>
            <a:gdLst/>
            <a:ahLst/>
            <a:cxnLst/>
            <a:rect l="l" t="t" r="r" b="b"/>
            <a:pathLst>
              <a:path w="4579876" h="3536502">
                <a:moveTo>
                  <a:pt x="457312" y="0"/>
                </a:moveTo>
                <a:lnTo>
                  <a:pt x="4579876" y="0"/>
                </a:lnTo>
                <a:lnTo>
                  <a:pt x="4579876" y="3057029"/>
                </a:lnTo>
                <a:lnTo>
                  <a:pt x="4508441" y="3086568"/>
                </a:lnTo>
                <a:cubicBezTo>
                  <a:pt x="4391572" y="3126663"/>
                  <a:pt x="4301124" y="3221848"/>
                  <a:pt x="4183947" y="3271738"/>
                </a:cubicBezTo>
                <a:cubicBezTo>
                  <a:pt x="4099090" y="3307854"/>
                  <a:pt x="4017967" y="3354374"/>
                  <a:pt x="3930625" y="3387123"/>
                </a:cubicBezTo>
                <a:cubicBezTo>
                  <a:pt x="3723932" y="3464557"/>
                  <a:pt x="3513195" y="3526689"/>
                  <a:pt x="3290337" y="3535564"/>
                </a:cubicBezTo>
                <a:cubicBezTo>
                  <a:pt x="3106332" y="3542605"/>
                  <a:pt x="1510274" y="3535872"/>
                  <a:pt x="861903" y="2528615"/>
                </a:cubicBezTo>
                <a:cubicBezTo>
                  <a:pt x="849470" y="2523717"/>
                  <a:pt x="835485" y="2510862"/>
                  <a:pt x="831133" y="2498619"/>
                </a:cubicBezTo>
                <a:cubicBezTo>
                  <a:pt x="810307" y="2441385"/>
                  <a:pt x="759333" y="2416594"/>
                  <a:pt x="713333" y="2385682"/>
                </a:cubicBezTo>
                <a:cubicBezTo>
                  <a:pt x="672925" y="2358442"/>
                  <a:pt x="630030" y="2329978"/>
                  <a:pt x="613246" y="2284067"/>
                </a:cubicBezTo>
                <a:cubicBezTo>
                  <a:pt x="591179" y="2222855"/>
                  <a:pt x="653963" y="2273050"/>
                  <a:pt x="665465" y="2249789"/>
                </a:cubicBezTo>
                <a:cubicBezTo>
                  <a:pt x="641532" y="2217960"/>
                  <a:pt x="604543" y="2188882"/>
                  <a:pt x="594908" y="2152767"/>
                </a:cubicBezTo>
                <a:cubicBezTo>
                  <a:pt x="559787" y="2022383"/>
                  <a:pt x="483946" y="1927503"/>
                  <a:pt x="370497" y="1853742"/>
                </a:cubicBezTo>
                <a:cubicBezTo>
                  <a:pt x="337861" y="1832624"/>
                  <a:pt x="316415" y="1794059"/>
                  <a:pt x="271969" y="1787940"/>
                </a:cubicBezTo>
                <a:cubicBezTo>
                  <a:pt x="173127" y="1774472"/>
                  <a:pt x="204209" y="1669186"/>
                  <a:pt x="151990" y="1622358"/>
                </a:cubicBezTo>
                <a:cubicBezTo>
                  <a:pt x="142044" y="1613481"/>
                  <a:pt x="133031" y="1596037"/>
                  <a:pt x="134895" y="1584102"/>
                </a:cubicBezTo>
                <a:cubicBezTo>
                  <a:pt x="137691" y="1566959"/>
                  <a:pt x="149504" y="1550739"/>
                  <a:pt x="159450" y="1535435"/>
                </a:cubicBezTo>
                <a:cubicBezTo>
                  <a:pt x="169708" y="1520133"/>
                  <a:pt x="185247" y="1506664"/>
                  <a:pt x="177788" y="1486465"/>
                </a:cubicBezTo>
                <a:cubicBezTo>
                  <a:pt x="174683" y="1478202"/>
                  <a:pt x="176855" y="1449432"/>
                  <a:pt x="153856" y="1472079"/>
                </a:cubicBezTo>
                <a:cubicBezTo>
                  <a:pt x="90760" y="1534212"/>
                  <a:pt x="54082" y="1475449"/>
                  <a:pt x="0" y="1447289"/>
                </a:cubicBezTo>
                <a:cubicBezTo>
                  <a:pt x="43515" y="1418212"/>
                  <a:pt x="82677" y="1397707"/>
                  <a:pt x="89205" y="1354247"/>
                </a:cubicBezTo>
                <a:cubicBezTo>
                  <a:pt x="102570" y="1264569"/>
                  <a:pt x="159758" y="1223557"/>
                  <a:pt x="246479" y="1215599"/>
                </a:cubicBezTo>
                <a:cubicBezTo>
                  <a:pt x="214465" y="1128983"/>
                  <a:pt x="214465" y="1128983"/>
                  <a:pt x="317968" y="1117045"/>
                </a:cubicBezTo>
                <a:cubicBezTo>
                  <a:pt x="278183" y="1061955"/>
                  <a:pt x="278183" y="1047876"/>
                  <a:pt x="326362" y="1028900"/>
                </a:cubicBezTo>
                <a:cubicBezTo>
                  <a:pt x="372673" y="1010841"/>
                  <a:pt x="423957" y="1004720"/>
                  <a:pt x="466852" y="976870"/>
                </a:cubicBezTo>
                <a:cubicBezTo>
                  <a:pt x="427377" y="906475"/>
                  <a:pt x="416188" y="824756"/>
                  <a:pt x="334754" y="790475"/>
                </a:cubicBezTo>
                <a:cubicBezTo>
                  <a:pt x="322010" y="785272"/>
                  <a:pt x="313307" y="764154"/>
                  <a:pt x="321386" y="751912"/>
                </a:cubicBezTo>
                <a:cubicBezTo>
                  <a:pt x="350915" y="707534"/>
                  <a:pt x="308644" y="623365"/>
                  <a:pt x="400645" y="613877"/>
                </a:cubicBezTo>
                <a:cubicBezTo>
                  <a:pt x="412147" y="612959"/>
                  <a:pt x="422716" y="603776"/>
                  <a:pt x="413701" y="591839"/>
                </a:cubicBezTo>
                <a:cubicBezTo>
                  <a:pt x="382618" y="550216"/>
                  <a:pt x="420228" y="552969"/>
                  <a:pt x="442917" y="547767"/>
                </a:cubicBezTo>
                <a:cubicBezTo>
                  <a:pt x="470271" y="541341"/>
                  <a:pt x="501353" y="559703"/>
                  <a:pt x="526840" y="537055"/>
                </a:cubicBezTo>
                <a:cubicBezTo>
                  <a:pt x="520932" y="513181"/>
                  <a:pt x="498866" y="513487"/>
                  <a:pt x="483325" y="505836"/>
                </a:cubicBezTo>
                <a:cubicBezTo>
                  <a:pt x="437946" y="483799"/>
                  <a:pt x="400956" y="457479"/>
                  <a:pt x="398780" y="400243"/>
                </a:cubicBezTo>
                <a:cubicBezTo>
                  <a:pt x="397229" y="354028"/>
                  <a:pt x="392255" y="313323"/>
                  <a:pt x="455041" y="299242"/>
                </a:cubicBezTo>
                <a:cubicBezTo>
                  <a:pt x="481149" y="293426"/>
                  <a:pt x="473687" y="260067"/>
                  <a:pt x="458769" y="243538"/>
                </a:cubicBezTo>
                <a:cubicBezTo>
                  <a:pt x="432038" y="214157"/>
                  <a:pt x="409972" y="174981"/>
                  <a:pt x="363969" y="172227"/>
                </a:cubicBezTo>
                <a:cubicBezTo>
                  <a:pt x="335995" y="170391"/>
                  <a:pt x="314549" y="158146"/>
                  <a:pt x="292481" y="144069"/>
                </a:cubicBezTo>
                <a:cubicBezTo>
                  <a:pt x="276630" y="133966"/>
                  <a:pt x="257670" y="125398"/>
                  <a:pt x="259534" y="103668"/>
                </a:cubicBezTo>
                <a:cubicBezTo>
                  <a:pt x="261399" y="82855"/>
                  <a:pt x="279736" y="74286"/>
                  <a:pt x="298387" y="70001"/>
                </a:cubicBezTo>
                <a:cubicBezTo>
                  <a:pt x="345011" y="59672"/>
                  <a:pt x="389535" y="45726"/>
                  <a:pt x="430782" y="19902"/>
                </a:cubicBezTo>
                <a:close/>
              </a:path>
            </a:pathLst>
          </a:custGeom>
        </p:spPr>
      </p:pic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53B3B335-5215-421E-A4E1-6BB1CBD879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5042898"/>
              </p:ext>
            </p:extLst>
          </p:nvPr>
        </p:nvGraphicFramePr>
        <p:xfrm>
          <a:off x="971368" y="2711395"/>
          <a:ext cx="4114801" cy="3465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6326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7D7C6-7F3C-45DE-81BC-42852AE1F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83DF2-5273-475C-9F5C-AE691B8EF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F4B7AFAA-EF74-402A-9356-8CEBD78E9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9664571B-64BD-497C-97F9-F3AE5E477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82F84483-B8CE-4478-9BA2-3B8DFCD17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C44CB21A-BE96-4160-8A6F-A7E9E6230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51F5DF6C-414F-4DC8-8B57-6CB510617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5DB6B4-43BB-4735-B424-405D725487BA}"/>
              </a:ext>
            </a:extLst>
          </p:cNvPr>
          <p:cNvSpPr txBox="1"/>
          <p:nvPr/>
        </p:nvSpPr>
        <p:spPr>
          <a:xfrm>
            <a:off x="1139635" y="2546161"/>
            <a:ext cx="3200451" cy="29859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EFFFF"/>
                </a:solidFill>
              </a:rPr>
              <a:t>WORKFLOW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F50231-9EB0-4970-ADB0-9354F2BF2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588" y="657642"/>
            <a:ext cx="6353268" cy="525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972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263C93-907D-4EB4-AB99-38074ECAF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701" y="2039814"/>
            <a:ext cx="5936957" cy="37247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6E4B45-1B8C-49C7-AC83-C795DD42B6C4}"/>
              </a:ext>
            </a:extLst>
          </p:cNvPr>
          <p:cNvSpPr txBox="1"/>
          <p:nvPr/>
        </p:nvSpPr>
        <p:spPr>
          <a:xfrm>
            <a:off x="290342" y="1001972"/>
            <a:ext cx="5224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CADEMY ENGRAVED LET PLAIN:1.0" panose="02000000000000000000" pitchFamily="2" charset="0"/>
              </a:rPr>
              <a:t>Front end UI for end user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144AAB-4E07-CD42-B6F1-E4BD67A80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2" y="2039814"/>
            <a:ext cx="5546879" cy="372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838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E005B3-93A7-4B4D-9C18-3994B0470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Lucida Bright" panose="02040602050505020304" pitchFamily="18" charset="77"/>
              </a:rPr>
              <a:t>Justification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59BD4-479F-418A-9CEF-2DC065817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Gill Sans MT" panose="020B0502020104020203" pitchFamily="34" charset="77"/>
              </a:rPr>
              <a:t>This website can be used by all groups of people (any patients and hospitals) </a:t>
            </a:r>
            <a:r>
              <a:rPr lang="en-US" sz="2000" dirty="0">
                <a:latin typeface="Gill Sans MT" panose="020B0502020104020203" pitchFamily="34" charset="0"/>
                <a:cs typeface="Times New Roman" panose="02020603050405020304" pitchFamily="18" charset="0"/>
              </a:rPr>
              <a:t>which leads the higher rate of patient survival. </a:t>
            </a:r>
          </a:p>
          <a:p>
            <a:r>
              <a:rPr lang="en-US" sz="2000" dirty="0">
                <a:latin typeface="Gill Sans MT" panose="020B0502020104020203" pitchFamily="34" charset="77"/>
                <a:ea typeface="Calibri" panose="020F0502020204030204" pitchFamily="34" charset="0"/>
                <a:cs typeface="Times New Roman" panose="02020603050405020304" pitchFamily="18" charset="0"/>
              </a:rPr>
              <a:t>Considering how vital oxygen is to humans, </a:t>
            </a:r>
            <a:r>
              <a:rPr lang="en-US" sz="2000" dirty="0">
                <a:latin typeface="Gill Sans MT" panose="020B0502020104020203" pitchFamily="34" charset="0"/>
              </a:rPr>
              <a:t>O</a:t>
            </a:r>
            <a:r>
              <a:rPr lang="en-US" sz="2000" baseline="-25000" dirty="0">
                <a:latin typeface="Gill Sans MT" panose="020B0502020104020203" pitchFamily="34" charset="0"/>
              </a:rPr>
              <a:t>2</a:t>
            </a:r>
            <a:r>
              <a:rPr lang="en-US" baseline="-25000" dirty="0"/>
              <a:t> </a:t>
            </a:r>
            <a:r>
              <a:rPr lang="en-US" sz="2000" dirty="0">
                <a:latin typeface="Gill Sans MT" panose="020B0502020104020203" pitchFamily="34" charset="77"/>
                <a:ea typeface="Calibri" panose="020F0502020204030204" pitchFamily="34" charset="0"/>
                <a:cs typeface="Times New Roman" panose="02020603050405020304" pitchFamily="18" charset="0"/>
              </a:rPr>
              <a:t>should be available for all species. </a:t>
            </a:r>
          </a:p>
          <a:p>
            <a:r>
              <a:rPr lang="en-US" sz="2000" dirty="0">
                <a:effectLst/>
                <a:latin typeface="Gill Sans MT" panose="020B0502020104020203" pitchFamily="34" charset="77"/>
                <a:ea typeface="Calibri" panose="020F0502020204030204" pitchFamily="34" charset="0"/>
                <a:cs typeface="Times New Roman" panose="02020603050405020304" pitchFamily="18" charset="0"/>
              </a:rPr>
              <a:t>The website shall be able to notify the users when the item is in-stock. </a:t>
            </a:r>
          </a:p>
          <a:p>
            <a:r>
              <a:rPr lang="en-US" sz="2000" dirty="0">
                <a:latin typeface="Gill Sans MT" panose="020B0502020104020203" pitchFamily="34" charset="77"/>
                <a:cs typeface="Times New Roman" panose="02020603050405020304" pitchFamily="18" charset="0"/>
              </a:rPr>
              <a:t>An all-time available connectivity, therefore, the website can be found and used at any time.</a:t>
            </a:r>
            <a:endParaRPr lang="en-US" sz="2000" dirty="0">
              <a:latin typeface="Gill Sans MT" panose="020B0502020104020203" pitchFamily="34" charset="77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&#10;&#10;Description automatically generated with low confidence">
            <a:extLst>
              <a:ext uri="{FF2B5EF4-FFF2-40B4-BE49-F238E27FC236}">
                <a16:creationId xmlns:a16="http://schemas.microsoft.com/office/drawing/2014/main" id="{AA8B44E9-12B4-2842-BCA7-0D2690B9FB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1" r="18481" b="3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4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1E005B3-93A7-4B4D-9C18-3994B0470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5437" y="529125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ourier" pitchFamily="2" charset="0"/>
              </a:rPr>
              <a:t>Conclusion &amp; Plan for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59BD4-479F-418A-9CEF-2DC065817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23" y="2402661"/>
            <a:ext cx="9425354" cy="2918798"/>
          </a:xfrm>
        </p:spPr>
        <p:txBody>
          <a:bodyPr anchor="t"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Lucida Bright" panose="02040602050505020304" pitchFamily="18" charset="77"/>
              </a:rPr>
              <a:t>This section outlined some of the building block features of the website. We have also elaborated on the website capabilities and justified why this </a:t>
            </a:r>
            <a:r>
              <a:rPr lang="en-US" sz="2400" dirty="0" err="1">
                <a:solidFill>
                  <a:schemeClr val="tx2"/>
                </a:solidFill>
                <a:latin typeface="Lucida Bright" panose="02040602050505020304" pitchFamily="18" charset="77"/>
              </a:rPr>
              <a:t>webapp</a:t>
            </a:r>
            <a:r>
              <a:rPr lang="en-US" sz="2400" dirty="0">
                <a:solidFill>
                  <a:schemeClr val="tx2"/>
                </a:solidFill>
                <a:latin typeface="Lucida Bright" panose="02040602050505020304" pitchFamily="18" charset="77"/>
              </a:rPr>
              <a:t> is important.</a:t>
            </a:r>
          </a:p>
          <a:p>
            <a:r>
              <a:rPr lang="en-US" sz="2400" dirty="0">
                <a:solidFill>
                  <a:schemeClr val="tx2"/>
                </a:solidFill>
                <a:latin typeface="Lucida Bright" panose="02040602050505020304" pitchFamily="18" charset="77"/>
              </a:rPr>
              <a:t>Going forward, we shall implement the development of this website on Python.</a:t>
            </a:r>
          </a:p>
          <a:p>
            <a:r>
              <a:rPr lang="en-US" sz="2400" dirty="0">
                <a:solidFill>
                  <a:schemeClr val="tx2"/>
                </a:solidFill>
                <a:latin typeface="Lucida Bright" panose="02040602050505020304" pitchFamily="18" charset="77"/>
              </a:rPr>
              <a:t>We still need to create the order page, login page, chatbots, and key winning features.</a:t>
            </a:r>
          </a:p>
          <a:p>
            <a:r>
              <a:rPr lang="en-US" sz="2400" dirty="0">
                <a:solidFill>
                  <a:schemeClr val="tx2"/>
                </a:solidFill>
                <a:latin typeface="Lucida Bright" panose="02040602050505020304" pitchFamily="18" charset="77"/>
              </a:rPr>
              <a:t>We shall also do a pilot testing for the prototype and the complete developing the website.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43499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Text, letter&#10;&#10;Description automatically generated">
            <a:extLst>
              <a:ext uri="{FF2B5EF4-FFF2-40B4-BE49-F238E27FC236}">
                <a16:creationId xmlns:a16="http://schemas.microsoft.com/office/drawing/2014/main" id="{850F9A2F-8C28-6645-A6A7-8A39F8D30E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7" r="1" b="2483"/>
          <a:stretch/>
        </p:blipFill>
        <p:spPr>
          <a:xfrm>
            <a:off x="643467" y="643467"/>
            <a:ext cx="10905066" cy="5571065"/>
          </a:xfrm>
          <a:prstGeom prst="rect">
            <a:avLst/>
          </a:prstGeom>
          <a:ln>
            <a:noFill/>
          </a:ln>
        </p:spPr>
      </p:pic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86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2" baseType="lpstr">
      <vt:lpstr>ACADEMY ENGRAVED LET PLAIN:1.0</vt:lpstr>
      <vt:lpstr>Al Tarikh</vt:lpstr>
      <vt:lpstr>American Typewriter Semibold</vt:lpstr>
      <vt:lpstr>Apple Braille</vt:lpstr>
      <vt:lpstr>Courier</vt:lpstr>
      <vt:lpstr>STIXGeneral</vt:lpstr>
      <vt:lpstr>Arial</vt:lpstr>
      <vt:lpstr>Bodoni MT</vt:lpstr>
      <vt:lpstr>Calibri</vt:lpstr>
      <vt:lpstr>Calibri Light</vt:lpstr>
      <vt:lpstr>Gill Sans MT</vt:lpstr>
      <vt:lpstr>Lucida Bright</vt:lpstr>
      <vt:lpstr>Times New Roman</vt:lpstr>
      <vt:lpstr>Office Theme</vt:lpstr>
      <vt:lpstr>O-TWO </vt:lpstr>
      <vt:lpstr>KEY WINNING FEATURES</vt:lpstr>
      <vt:lpstr>Capabilities</vt:lpstr>
      <vt:lpstr>PowerPoint Presentation</vt:lpstr>
      <vt:lpstr>PowerPoint Presentation</vt:lpstr>
      <vt:lpstr>Justification</vt:lpstr>
      <vt:lpstr>Conclusion &amp; Plan for implementation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Covid-Predictor (CP)  Healthy, Wealthy</dc:title>
  <dc:creator>Lucas Ochieng</dc:creator>
  <cp:lastModifiedBy>Kamatham, Priyanka</cp:lastModifiedBy>
  <cp:revision>90</cp:revision>
  <dcterms:created xsi:type="dcterms:W3CDTF">2021-10-08T13:08:44Z</dcterms:created>
  <dcterms:modified xsi:type="dcterms:W3CDTF">2022-11-07T00:38:52Z</dcterms:modified>
</cp:coreProperties>
</file>