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F522D-FF60-CB76-B520-C56D3ACB399A}" v="4" dt="2024-09-11T01:48:33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Team 11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2013-07-15T20:26:40Z</dcterms:created>
  <dcterms:modified xsi:type="dcterms:W3CDTF">2024-09-11T01:48:40Z</dcterms:modified>
</cp:coreProperties>
</file>