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058B-DD67-70A5-2541-5C39E8915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6F953-C9F5-5505-C11D-0BEF83C8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795F-4261-311D-F74E-21173161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6CBB-8B34-AC29-0D7C-888C1A68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C280-0BB6-6F37-7E09-C693536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6E13-B64F-1FEA-3073-977AC5F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EFE7C-1F05-3ABD-A04B-C0F43B454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B4D6-FAF2-9D42-A39C-475295D6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0EC9-0DC3-F202-D851-97ACD26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B4E3-E855-E657-FB9F-A21994F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4A098-5D88-C2D1-343C-10D1AC211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595C-6B18-C1A4-4ED7-38572A99F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45D1-BD8B-4C76-F1C8-7E1347CF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5439-13F4-5F19-6F85-2529D852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57A4-674B-5D3D-C22D-164AC243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06D1-B5B6-84BB-57BE-7E742142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437B-6FDF-CEFC-ADE1-6E8DFFB5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1D3C-1B05-541E-112C-9FA30811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1067-5E93-7EF6-1D38-0595C51D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5476-8BAE-75CE-BA54-F7B0071F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41A4-D402-C97D-12F2-D1489A5D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E2AE-0EBC-DD37-B8A9-2351E85C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BAA-396F-214A-4AB7-0A9C45E1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4AA-30F1-62E6-0B04-3CAE9588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BC3B-6237-A47E-A3FB-09B5694D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3048-B64B-D287-F8E5-829EB0C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CECE-7808-F596-595F-50A44C60C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0CE2-B9C1-9429-B3E3-7FFF9FECB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DCA2-EFD1-5741-24B5-D447E1DE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3D194-255D-1693-15EB-AC824A7C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AA6A-373A-0D5D-0513-CA0FDD3F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EB2-0FA4-4353-2CE0-CC9DFEA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6951-6FF6-A93F-F322-359F66F3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125EF-2A42-48B9-2502-97A7658C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B72A5-4B94-4226-F2B8-385A6450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F9265-4982-E16A-5F8B-C51B25FED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E2CAB-1F87-E674-9FB3-74173B37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EBE2D-B918-F528-C213-BC1A98E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6CE94-501E-C010-D1CB-4C4090E4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BB7C-869B-C274-FFF9-6C9D95C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576F-6022-C0DC-0477-F573A0D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E27EF-161A-459F-03D7-3DB02900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8E698-FFF9-B605-A5E9-6A9A7DD1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9F41E-0692-E4D2-362F-63997D60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2FE44-BD44-CF8A-9B21-CBEAEE7A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5963-7879-F9CE-E6C1-020C8194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F035-6B8B-FD90-DD9C-B0E93450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17C4-1D01-39C0-086B-7C2ECC1A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131A0-13BF-A7D0-C518-55761EE71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B1E7-5A0D-7E21-8ACE-BFAD6E75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CE73-4049-6CFF-1571-62F8244A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9B45-B1E8-512B-FFDD-A310696B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E6E9-B2F3-9181-348C-F2623678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09FF6-5F41-288C-A3A2-913AA62A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208F1-8646-8B5C-63CA-EAF15ABB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F04A1-9CF3-AA14-FAAD-1AC0295C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20BF-E79E-264F-CC88-26A96D54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0616-B027-1F88-C543-00F55AE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7819-D911-8D7F-D7EA-495A97D6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AEB2-0B1F-316C-81C0-B9584F1B0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7DB19-CB3A-15C9-FDD8-B9C72798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52C58-C85B-433A-A4FE-6282B4098C0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934D-4DC2-A052-8678-3B489D69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C096-82E7-205E-177F-51AD65B82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34FE9-9D1E-46DB-8B34-C6D9ABB2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3688-8893-B6BC-84F9-8374F7CEF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4B0A0-F344-B1E4-093D-097A6C673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Ninja Example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Kapoor</dc:creator>
  <cp:lastModifiedBy>Amit Kapoor</cp:lastModifiedBy>
  <cp:revision>1</cp:revision>
  <dcterms:created xsi:type="dcterms:W3CDTF">2024-09-11T01:43:00Z</dcterms:created>
  <dcterms:modified xsi:type="dcterms:W3CDTF">2024-09-11T01:43:15Z</dcterms:modified>
</cp:coreProperties>
</file>