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iiunS7EaFu9OV0RNwPdza0Pu54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boto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90e2672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90e2672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090e2672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8b040ca06_2_36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8b040ca06_2_36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08b040ca06_2_36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8b040ca06_2_50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8b040ca06_2_50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08b040ca06_2_50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8b040ca06_2_39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8b040ca06_2_39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08b040ca06_2_39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8b040ca06_2_76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8b040ca06_2_76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08b040ca06_2_76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90e2672fb_0_86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3090e2672fb_0_86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3090e2672fb_0_8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3090e2672fb_0_8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3090e2672fb_0_8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3090e2672fb_0_8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3090e2672fb_0_86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3090e2672fb_0_86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g3090e2672fb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3090e2672fb_0_182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3090e2672fb_0_18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090e2672fb_0_18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090e2672fb_0_18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090e2672fb_0_18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090e2672fb_0_18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090e2672fb_0_18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090e2672fb_0_18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090e2672fb_0_18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090e2672fb_0_18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090e2672fb_0_18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090e2672fb_0_18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090e2672fb_0_18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090e2672fb_0_18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090e2672fb_0_18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3090e2672fb_0_18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3090e2672fb_0_18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3090e2672fb_0_1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3090e2672fb_0_18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3090e2672fb_0_182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3090e2672fb_0_182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g3090e2672fb_0_1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0e2672fb_0_2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3090e2672fb_0_9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3090e2672fb_0_9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090e2672fb_0_9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090e2672fb_0_9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090e2672fb_0_9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090e2672fb_0_9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090e2672fb_0_9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090e2672fb_0_9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090e2672fb_0_9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090e2672fb_0_9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090e2672fb_0_9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090e2672fb_0_9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090e2672fb_0_9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090e2672fb_0_9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090e2672fb_0_9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3090e2672fb_0_9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3090e2672fb_0_9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3090e2672fb_0_9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3090e2672fb_0_9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g3090e2672fb_0_96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g3090e2672fb_0_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3090e2672fb_0_11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3090e2672fb_0_1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3090e2672fb_0_1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3090e2672fb_0_1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3090e2672fb_0_118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g3090e2672fb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3090e2672fb_0_12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3090e2672fb_0_1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3090e2672fb_0_1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3090e2672fb_0_12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g3090e2672fb_0_12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3090e2672fb_0_12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g3090e2672fb_0_1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3090e2672fb_0_13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3090e2672fb_0_1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3090e2672fb_0_1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g3090e2672fb_0_13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g3090e2672fb_0_1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3090e2672fb_0_13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3090e2672fb_0_13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3090e2672fb_0_1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3090e2672fb_0_139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g3090e2672fb_0_139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g3090e2672fb_0_1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090e2672fb_0_146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3090e2672fb_0_14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090e2672fb_0_14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090e2672fb_0_14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090e2672fb_0_14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090e2672fb_0_14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090e2672fb_0_14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090e2672fb_0_14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090e2672fb_0_14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090e2672fb_0_14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090e2672fb_0_14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090e2672fb_0_14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090e2672fb_0_14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090e2672fb_0_14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090e2672fb_0_14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3090e2672fb_0_14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3090e2672fb_0_14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3090e2672fb_0_14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3090e2672fb_0_14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3090e2672fb_0_146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3090e2672fb_0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3090e2672fb_0_16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3090e2672fb_0_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3090e2672fb_0_1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3090e2672fb_0_168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g3090e2672fb_0_168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g3090e2672fb_0_168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3090e2672fb_0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090e2672fb_0_176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3090e2672fb_0_17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3090e2672fb_0_17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3090e2672fb_0_176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3090e2672fb_0_1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90e2672fb_0_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3090e2672fb_0_8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3090e2672fb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hyperlink" Target="http://localhost:8000/api/currenttim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/>
        </p:nvSpPr>
        <p:spPr>
          <a:xfrm>
            <a:off x="1396180" y="1179871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9" name="Google Shape;139;p1"/>
          <p:cNvSpPr txBox="1"/>
          <p:nvPr>
            <p:ph type="title"/>
          </p:nvPr>
        </p:nvSpPr>
        <p:spPr>
          <a:xfrm>
            <a:off x="851992" y="1549208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JSON API Node.js Time Server 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7571350" y="5587900"/>
            <a:ext cx="543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Name: Priyanka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student-id:20179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737425" y="252280"/>
            <a:ext cx="80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Q3 ==&gt; Set up Java path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Control Panel &gt; System Security &gt; System &gt; Advanced system settings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25" y="1236275"/>
            <a:ext cx="9638650" cy="543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44" y="130500"/>
            <a:ext cx="5882509" cy="303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6517" r="3124" t="0"/>
          <a:stretch/>
        </p:blipFill>
        <p:spPr>
          <a:xfrm>
            <a:off x="6174350" y="3239074"/>
            <a:ext cx="5685876" cy="3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319350" y="571250"/>
            <a:ext cx="414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Copy Java Path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2306" l="4423" r="5477" t="9323"/>
          <a:stretch/>
        </p:blipFill>
        <p:spPr>
          <a:xfrm>
            <a:off x="137650" y="643750"/>
            <a:ext cx="5201275" cy="53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2398" r="2155" t="3209"/>
          <a:stretch/>
        </p:blipFill>
        <p:spPr>
          <a:xfrm>
            <a:off x="5624050" y="585749"/>
            <a:ext cx="6096000" cy="59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600"/>
            <a:ext cx="5744377" cy="4604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 txBox="1"/>
          <p:nvPr/>
        </p:nvSpPr>
        <p:spPr>
          <a:xfrm>
            <a:off x="5850193" y="167149"/>
            <a:ext cx="2477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new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4">
            <a:alphaModFix/>
          </a:blip>
          <a:srcRect b="17247" l="0" r="0" t="0"/>
          <a:stretch/>
        </p:blipFill>
        <p:spPr>
          <a:xfrm>
            <a:off x="5950854" y="1846317"/>
            <a:ext cx="5668166" cy="372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/>
        </p:nvSpPr>
        <p:spPr>
          <a:xfrm>
            <a:off x="6587613" y="1290796"/>
            <a:ext cx="3067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enter java path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4375355" y="5997677"/>
            <a:ext cx="6086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click ok.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/>
        </p:nvSpPr>
        <p:spPr>
          <a:xfrm>
            <a:off x="-4" y="118981"/>
            <a:ext cx="626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Step 4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==&gt; Linux Configuration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Update .profile using the given code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6630" l="0" r="0" t="-6629"/>
          <a:stretch/>
        </p:blipFill>
        <p:spPr>
          <a:xfrm>
            <a:off x="2160350" y="935414"/>
            <a:ext cx="8126024" cy="525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17" y="619434"/>
            <a:ext cx="10785891" cy="586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108" y="209133"/>
            <a:ext cx="7232811" cy="610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826" y="1782923"/>
            <a:ext cx="6487431" cy="208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6"/>
          <p:cNvSpPr txBox="1"/>
          <p:nvPr/>
        </p:nvSpPr>
        <p:spPr>
          <a:xfrm>
            <a:off x="531872" y="511277"/>
            <a:ext cx="365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.profile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366977" y="309964"/>
            <a:ext cx="692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.bashrc using the given code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70" y="1105981"/>
            <a:ext cx="10805652" cy="557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0330"/>
            <a:ext cx="12192000" cy="539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90e2672fb_0_0"/>
          <p:cNvSpPr txBox="1"/>
          <p:nvPr>
            <p:ph type="title"/>
          </p:nvPr>
        </p:nvSpPr>
        <p:spPr>
          <a:xfrm>
            <a:off x="330025" y="585750"/>
            <a:ext cx="2529300" cy="85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Content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g3090e2672fb_0_0"/>
          <p:cNvSpPr txBox="1"/>
          <p:nvPr/>
        </p:nvSpPr>
        <p:spPr>
          <a:xfrm>
            <a:off x="1017825" y="1745650"/>
            <a:ext cx="76845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Step 1: Install Node.js on ubuntu</a:t>
            </a:r>
            <a:endParaRPr sz="1900" u="sng">
              <a:solidFill>
                <a:schemeClr val="hlink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Step 2: Study Time Server to understand how to setup a time server.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Step 3: Study JSON to understand how to use JSON format.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Step 4: Study HTTP JSON API SERVER</a:t>
            </a:r>
            <a:endParaRPr sz="1900" u="sng">
              <a:solidFill>
                <a:schemeClr val="hlink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Step 5: Modify HTTP JSON API SERVER to support this request from the client side: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87" y="204143"/>
            <a:ext cx="11375924" cy="644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384" y="1583204"/>
            <a:ext cx="5458587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 txBox="1"/>
          <p:nvPr/>
        </p:nvSpPr>
        <p:spPr>
          <a:xfrm>
            <a:off x="866632" y="305794"/>
            <a:ext cx="47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.bashrc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1445350" y="589900"/>
            <a:ext cx="3371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Ubuntu</a:t>
            </a:r>
            <a:r>
              <a:rPr lang="en-US" sz="2900">
                <a:solidFill>
                  <a:schemeClr val="dk1"/>
                </a:solidFill>
              </a:rPr>
              <a:t> 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625" y="1779393"/>
            <a:ext cx="5439534" cy="220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/>
        </p:nvSpPr>
        <p:spPr>
          <a:xfrm>
            <a:off x="1691150" y="491625"/>
            <a:ext cx="851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the NodeSource repository by running the following curl</a:t>
            </a:r>
            <a:br>
              <a:rPr b="0" i="0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1946809" y="953275"/>
            <a:ext cx="358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★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Node.js 18.x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602" y="1525549"/>
            <a:ext cx="7954298" cy="501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/>
        </p:nvSpPr>
        <p:spPr>
          <a:xfrm>
            <a:off x="1868126" y="368450"/>
            <a:ext cx="487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★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node.js and npm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350" y="1989103"/>
            <a:ext cx="5895101" cy="1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1868129" y="109138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700" y="2232475"/>
            <a:ext cx="7097550" cy="29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1966452" y="5407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the Node.js and npm were successfully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the Node.js and npm were successfully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1278200" y="1150375"/>
            <a:ext cx="76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Verify that the node.js  and npm were successfully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/>
        </p:nvSpPr>
        <p:spPr>
          <a:xfrm>
            <a:off x="353929" y="157325"/>
            <a:ext cx="582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2 </a:t>
            </a:r>
            <a:r>
              <a:rPr lang="en-US" sz="2300">
                <a:solidFill>
                  <a:srgbClr val="FFFFFF"/>
                </a:solidFill>
              </a:rPr>
              <a:t>:</a:t>
            </a: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Study Tim</a:t>
            </a:r>
            <a:r>
              <a:rPr lang="en-US" sz="2300">
                <a:solidFill>
                  <a:srgbClr val="FFFFFF"/>
                </a:solidFill>
              </a:rPr>
              <a:t>e </a:t>
            </a: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737419" y="983226"/>
            <a:ext cx="804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Node.js Time server on Ubuntu Set up environment: </a:t>
            </a:r>
            <a:endParaRPr sz="1600">
              <a:solidFill>
                <a:srgbClr val="FFFFFF"/>
              </a:solidFill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ubuntu </a:t>
            </a:r>
            <a:endParaRPr sz="1600">
              <a:solidFill>
                <a:srgbClr val="FFFFFF"/>
              </a:solidFill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Check your ubuntu version with lsb_release -a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426" y="2612926"/>
            <a:ext cx="5439534" cy="220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/>
        </p:nvSpPr>
        <p:spPr>
          <a:xfrm>
            <a:off x="491628" y="255650"/>
            <a:ext cx="848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Start your node time server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1. create a file named time_server.js with the following contents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6"/>
          <p:cNvPicPr preferRelativeResize="0"/>
          <p:nvPr/>
        </p:nvPicPr>
        <p:blipFill rotWithShape="1">
          <a:blip r:embed="rId3">
            <a:alphaModFix/>
          </a:blip>
          <a:srcRect b="118" l="4306" r="1056" t="4415"/>
          <a:stretch/>
        </p:blipFill>
        <p:spPr>
          <a:xfrm>
            <a:off x="368709" y="1651140"/>
            <a:ext cx="11454582" cy="44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/>
        </p:nvSpPr>
        <p:spPr>
          <a:xfrm>
            <a:off x="285128" y="235975"/>
            <a:ext cx="9142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your ubuntu terminal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enter node time_server.js 8000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26506" l="260" r="6753" t="-2716"/>
          <a:stretch/>
        </p:blipFill>
        <p:spPr>
          <a:xfrm>
            <a:off x="933990" y="4148662"/>
            <a:ext cx="7039971" cy="137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44" y="2234095"/>
            <a:ext cx="5887272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/>
          <p:nvPr/>
        </p:nvSpPr>
        <p:spPr>
          <a:xfrm>
            <a:off x="137650" y="1159300"/>
            <a:ext cx="1101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your browser </a:t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go to http://localhost:8000, you should see a page with the current time like this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8b040ca06_2_3688"/>
          <p:cNvSpPr txBox="1"/>
          <p:nvPr/>
        </p:nvSpPr>
        <p:spPr>
          <a:xfrm>
            <a:off x="1017825" y="614750"/>
            <a:ext cx="835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Step 3: Study Json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g308b040ca06_2_3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800" y="1422750"/>
            <a:ext cx="551497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08b040ca06_2_50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2063525"/>
            <a:ext cx="515302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08b040ca06_2_5077"/>
          <p:cNvSpPr txBox="1"/>
          <p:nvPr/>
        </p:nvSpPr>
        <p:spPr>
          <a:xfrm>
            <a:off x="4918075" y="344150"/>
            <a:ext cx="674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 Virtual Machine Platform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windows subsystem for linux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g308b040ca06_2_50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450" y="2341575"/>
            <a:ext cx="4429125" cy="21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08b040ca06_2_5077"/>
          <p:cNvSpPr txBox="1"/>
          <p:nvPr/>
        </p:nvSpPr>
        <p:spPr>
          <a:xfrm>
            <a:off x="352150" y="1595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Step1: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Q1 ==&gt; Set up Ubuntu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Enable WSL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8b040ca06_2_3950"/>
          <p:cNvSpPr txBox="1"/>
          <p:nvPr/>
        </p:nvSpPr>
        <p:spPr>
          <a:xfrm>
            <a:off x="495850" y="310275"/>
            <a:ext cx="835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Step 4:  Study HTTP Json Server</a:t>
            </a:r>
            <a:endParaRPr sz="2500" u="sng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2" name="Google Shape;332;g308b040ca06_2_39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0" y="1154350"/>
            <a:ext cx="3792225" cy="50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08b040ca06_2_39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450" y="1154350"/>
            <a:ext cx="4006300" cy="50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12350" t="0"/>
          <a:stretch/>
        </p:blipFill>
        <p:spPr>
          <a:xfrm>
            <a:off x="0" y="1147275"/>
            <a:ext cx="6005448" cy="535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8"/>
          <p:cNvPicPr preferRelativeResize="0"/>
          <p:nvPr/>
        </p:nvPicPr>
        <p:blipFill rotWithShape="1">
          <a:blip r:embed="rId4">
            <a:alphaModFix/>
          </a:blip>
          <a:srcRect b="8858" l="8916" r="5159" t="9874"/>
          <a:stretch/>
        </p:blipFill>
        <p:spPr>
          <a:xfrm>
            <a:off x="6092450" y="1147275"/>
            <a:ext cx="5799576" cy="19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8"/>
          <p:cNvSpPr txBox="1"/>
          <p:nvPr/>
        </p:nvSpPr>
        <p:spPr>
          <a:xfrm>
            <a:off x="609600" y="471950"/>
            <a:ext cx="659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Modify HTTP Json API Server </a:t>
            </a:r>
            <a:endParaRPr sz="1800" u="sn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/>
        </p:nvSpPr>
        <p:spPr>
          <a:xfrm>
            <a:off x="298150" y="174300"/>
            <a:ext cx="840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create a file named modify.js with the following contents</a:t>
            </a:r>
            <a:endParaRPr sz="2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5" y="774250"/>
            <a:ext cx="4939975" cy="596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275" y="727550"/>
            <a:ext cx="5920274" cy="59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9" y="4465417"/>
            <a:ext cx="10059804" cy="228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073" y="1351524"/>
            <a:ext cx="4505954" cy="99073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/>
          <p:nvPr/>
        </p:nvSpPr>
        <p:spPr>
          <a:xfrm>
            <a:off x="648924" y="304800"/>
            <a:ext cx="3732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your ubuntu terminal </a:t>
            </a:r>
            <a:endParaRPr sz="1500">
              <a:solidFill>
                <a:schemeClr val="lt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enter node modify.js 8000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1234197" y="2790674"/>
            <a:ext cx="492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your browser </a:t>
            </a:r>
            <a:endParaRPr sz="1500">
              <a:solidFill>
                <a:schemeClr val="lt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go to </a:t>
            </a:r>
            <a:r>
              <a:rPr lang="en-US" sz="19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http://localhost:8000/api/currenttime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1132138" y="3826705"/>
            <a:ext cx="857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{“year”:2024, “month”:10, “minute”:2 ,</a:t>
            </a:r>
            <a:r>
              <a:rPr lang="en-US" sz="1900">
                <a:solidFill>
                  <a:srgbClr val="FFFFFF"/>
                </a:solidFill>
              </a:rPr>
              <a:t>”</a:t>
            </a: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date”:4 , “hour”:13, “minute”:2}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308b040ca06_2_7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50" y="524700"/>
            <a:ext cx="10956701" cy="55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174" y="2083700"/>
            <a:ext cx="6911177" cy="362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1235300" y="629250"/>
            <a:ext cx="835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Windows PowerShell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Run As Administrator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205875" y="368250"/>
            <a:ext cx="3160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WSL Version</a:t>
            </a:r>
            <a:endParaRPr sz="29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50" y="1120125"/>
            <a:ext cx="8510876" cy="5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/>
        </p:nvSpPr>
        <p:spPr>
          <a:xfrm>
            <a:off x="1455174" y="334297"/>
            <a:ext cx="615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Ubuntu installed</a:t>
            </a:r>
            <a:endParaRPr sz="2100" u="sng">
              <a:solidFill>
                <a:srgbClr val="CC0000"/>
              </a:solidFill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0" y="940100"/>
            <a:ext cx="6266450" cy="55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450" y="940100"/>
            <a:ext cx="5407399" cy="57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00" y="1737877"/>
            <a:ext cx="7897325" cy="41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334295" y="539078"/>
            <a:ext cx="603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Q2 ==&gt; Install JDK on Ubuntu </a:t>
            </a:r>
            <a:endParaRPr sz="1600">
              <a:solidFill>
                <a:srgbClr val="FFFF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Update Ubuntu </a:t>
            </a:r>
            <a:endParaRPr sz="1600">
              <a:solidFill>
                <a:srgbClr val="FFFF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Error: apt-get update &amp;&amp; apt-get upgrade</a:t>
            </a:r>
            <a:endParaRPr sz="1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117986" y="304799"/>
            <a:ext cx="59091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sudo apt-get update &amp;&amp; sudo apt-get upgrade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168" y="1241135"/>
            <a:ext cx="6058746" cy="306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/>
        </p:nvSpPr>
        <p:spPr>
          <a:xfrm>
            <a:off x="265472" y="33644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default JDK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Error: apt-get install default-jdkapt-get install default-jdk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53" y="1362233"/>
            <a:ext cx="7678222" cy="20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448050" y="3560400"/>
            <a:ext cx="835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Solution: sudo apt-get install default-jdk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379" y="4370786"/>
            <a:ext cx="7468643" cy="203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2024-10-04T16:32:58Z</dcterms:created>
  <dc:creator>pari sahil</dc:creator>
</cp:coreProperties>
</file>