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88A21BE-B3E0-4C61-BAF0-87CB222091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pub_chart21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102D47E-1800-4A9E-AEB7-461B557CA3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20-01-2021 03:13:27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1" id="2" name="slide2">
            <a:extLst>
              <a:ext uri="{FF2B5EF4-FFF2-40B4-BE49-F238E27FC236}">
                <a16:creationId xmlns:a16="http://schemas.microsoft.com/office/drawing/2014/main" id="{5EC3EF23-F2D6-4636-B974-74FA8533A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2" id="3" name="slide3">
            <a:extLst>
              <a:ext uri="{FF2B5EF4-FFF2-40B4-BE49-F238E27FC236}">
                <a16:creationId xmlns:a16="http://schemas.microsoft.com/office/drawing/2014/main" id="{6DB409C2-6EE9-42D3-8D57-2B77171E0D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3" id="4" name="slide4">
            <a:extLst>
              <a:ext uri="{FF2B5EF4-FFF2-40B4-BE49-F238E27FC236}">
                <a16:creationId xmlns:a16="http://schemas.microsoft.com/office/drawing/2014/main" id="{9AD3A229-B95C-4BAE-89CD-4D7E7E99CF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4" id="5" name="slide5">
            <a:extLst>
              <a:ext uri="{FF2B5EF4-FFF2-40B4-BE49-F238E27FC236}">
                <a16:creationId xmlns:a16="http://schemas.microsoft.com/office/drawing/2014/main" id="{FF60D6CB-E756-47D7-AE66-0FAE4B560D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5" id="6" name="slide6">
            <a:extLst>
              <a:ext uri="{FF2B5EF4-FFF2-40B4-BE49-F238E27FC236}">
                <a16:creationId xmlns:a16="http://schemas.microsoft.com/office/drawing/2014/main" id="{C7099395-2263-4E1C-930D-FE8375D96D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6" id="7" name="slide7">
            <a:extLst>
              <a:ext uri="{FF2B5EF4-FFF2-40B4-BE49-F238E27FC236}">
                <a16:creationId xmlns:a16="http://schemas.microsoft.com/office/drawing/2014/main" id="{C9EF3B18-2776-4C92-BBEC-C4526D2FB5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_story7" id="8" name="slide8">
            <a:extLst>
              <a:ext uri="{FF2B5EF4-FFF2-40B4-BE49-F238E27FC236}">
                <a16:creationId xmlns:a16="http://schemas.microsoft.com/office/drawing/2014/main" id="{BCF91D50-F403-429C-AB68-6D63A6B7AE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2021-01-19T21:43:31Z</dcterms:created>
  <dcterms:modified xsi:type="dcterms:W3CDTF">2021-01-19T21:43:31Z</dcterms:modified>
</cp:coreProperties>
</file>