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7"/>
  </p:notesMasterIdLst>
  <p:sldIdLst>
    <p:sldId id="256" r:id="rId2"/>
    <p:sldId id="257" r:id="rId3"/>
    <p:sldId id="308" r:id="rId4"/>
    <p:sldId id="305" r:id="rId5"/>
    <p:sldId id="306" r:id="rId6"/>
    <p:sldId id="260" r:id="rId7"/>
    <p:sldId id="261" r:id="rId8"/>
    <p:sldId id="262" r:id="rId9"/>
    <p:sldId id="263" r:id="rId10"/>
    <p:sldId id="268" r:id="rId11"/>
    <p:sldId id="307" r:id="rId12"/>
    <p:sldId id="309" r:id="rId13"/>
    <p:sldId id="310" r:id="rId14"/>
    <p:sldId id="311" r:id="rId15"/>
    <p:sldId id="286" r:id="rId16"/>
  </p:sldIdLst>
  <p:sldSz cx="9144000" cy="5143500" type="screen16x9"/>
  <p:notesSz cx="6858000" cy="9144000"/>
  <p:embeddedFontLst>
    <p:embeddedFont>
      <p:font typeface="Source Sans Pro SemiBold" panose="020B0604020202020204" charset="0"/>
      <p:regular r:id="rId18"/>
      <p:bold r:id="rId19"/>
      <p:italic r:id="rId20"/>
      <p:boldItalic r:id="rId21"/>
    </p:embeddedFont>
    <p:embeddedFont>
      <p:font typeface="Calibri" panose="020F0502020204030204" pitchFamily="34" charset="0"/>
      <p:regular r:id="rId22"/>
      <p:bold r:id="rId23"/>
      <p:italic r:id="rId24"/>
      <p:boldItalic r:id="rId25"/>
    </p:embeddedFont>
    <p:embeddedFont>
      <p:font typeface="Nunito Light" panose="020B0604020202020204" charset="0"/>
      <p:regular r:id="rId26"/>
      <p:italic r:id="rId27"/>
    </p:embeddedFont>
    <p:embeddedFont>
      <p:font typeface="Source Sans Pro" panose="020B0604020202020204" charset="0"/>
      <p:regular r:id="rId28"/>
      <p:bold r:id="rId29"/>
      <p:italic r:id="rId30"/>
      <p:boldItalic r:id="rId31"/>
    </p:embeddedFont>
    <p:embeddedFont>
      <p:font typeface="Fira Sans Extra Condensed Medium" panose="020B0604020202020204" charset="0"/>
      <p:regular r:id="rId32"/>
      <p:bold r:id="rId33"/>
      <p:italic r:id="rId34"/>
      <p:boldItalic r:id="rId35"/>
    </p:embeddedFont>
    <p:embeddedFont>
      <p:font typeface="Josefin Slab SemiBold" panose="020B0604020202020204" charset="0"/>
      <p:bold r:id="rId36"/>
      <p:boldItalic r:id="rId37"/>
    </p:embeddedFont>
    <p:embeddedFont>
      <p:font typeface="Barlow Light" panose="020B0604020202020204" charset="0"/>
      <p:regular r:id="rId38"/>
      <p:bold r:id="rId39"/>
      <p:italic r:id="rId40"/>
      <p:boldItalic r:id="rId41"/>
    </p:embeddedFont>
    <p:embeddedFont>
      <p:font typeface="Abel" panose="020B0604020202020204" charset="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9E0C193-3FBF-4761-AA99-4F19E9DCF7C0}">
  <a:tblStyle styleId="{19E0C193-3FBF-4761-AA99-4F19E9DCF7C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90" autoAdjust="0"/>
  </p:normalViewPr>
  <p:slideViewPr>
    <p:cSldViewPr snapToGrid="0">
      <p:cViewPr varScale="1">
        <p:scale>
          <a:sx n="104" d="100"/>
          <a:sy n="104" d="100"/>
        </p:scale>
        <p:origin x="354" y="13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font" Target="fonts/font2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46" Type="http://schemas.openxmlformats.org/officeDocument/2006/relationships/tableStyles" Target="tableStyles.xml"/><Relationship Id="rId20" Type="http://schemas.openxmlformats.org/officeDocument/2006/relationships/font" Target="fonts/font3.fntdata"/><Relationship Id="rId41" Type="http://schemas.openxmlformats.org/officeDocument/2006/relationships/font" Target="fonts/font2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003118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b814feb9d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6b814feb9d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8461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705f66ed5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705f66ed5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9927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705f66ed5c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705f66ed5c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0243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705f66ed5c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705f66ed5c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5416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05f66ed5c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705f66ed5c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0237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641d90074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641d90074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1854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641d900745_8_120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641d900745_8_120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6728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641d900745_13_49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641d900745_13_49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0137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p:nvPr/>
        </p:nvSpPr>
        <p:spPr>
          <a:xfrm rot="10800000">
            <a:off x="7230650" y="3206850"/>
            <a:ext cx="3876900" cy="3876900"/>
          </a:xfrm>
          <a:prstGeom prst="pie">
            <a:avLst>
              <a:gd name="adj1" fmla="val 0"/>
              <a:gd name="adj2" fmla="val 5425663"/>
            </a:avLst>
          </a:prstGeom>
          <a:solidFill>
            <a:srgbClr val="E09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281949" flipH="1">
            <a:off x="-5453412" y="-398880"/>
            <a:ext cx="11088372" cy="11088372"/>
          </a:xfrm>
          <a:prstGeom prst="blockArc">
            <a:avLst>
              <a:gd name="adj1" fmla="val 10532336"/>
              <a:gd name="adj2" fmla="val 17298376"/>
              <a:gd name="adj3" fmla="val 1410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572050" y="1518175"/>
            <a:ext cx="1146000" cy="1146000"/>
          </a:xfrm>
          <a:prstGeom prst="ellipse">
            <a:avLst/>
          </a:prstGeom>
          <a:solidFill>
            <a:srgbClr val="E09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flipH="1">
            <a:off x="3134019" y="1518174"/>
            <a:ext cx="5294700" cy="30798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9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flipH="1">
            <a:off x="808394" y="3631350"/>
            <a:ext cx="29058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design ">
  <p:cSld name="TITLE_ONLY_1_1">
    <p:bg>
      <p:bgPr>
        <a:solidFill>
          <a:schemeClr val="dk2"/>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2092450" y="445025"/>
            <a:ext cx="63318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b="0">
                <a:latin typeface="Source Sans Pro SemiBold"/>
                <a:ea typeface="Source Sans Pro SemiBold"/>
                <a:cs typeface="Source Sans Pro SemiBold"/>
                <a:sym typeface="Source Sans Pro Semi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5" name="Google Shape;125;p19"/>
          <p:cNvSpPr/>
          <p:nvPr/>
        </p:nvSpPr>
        <p:spPr>
          <a:xfrm rot="281941">
            <a:off x="6362388" y="2408468"/>
            <a:ext cx="5478414" cy="5478414"/>
          </a:xfrm>
          <a:prstGeom prst="blockArc">
            <a:avLst>
              <a:gd name="adj1" fmla="val 10532336"/>
              <a:gd name="adj2" fmla="val 16027238"/>
              <a:gd name="adj3" fmla="val 709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design 1">
  <p:cSld name="TITLE_ONLY_1_1_1">
    <p:bg>
      <p:bgPr>
        <a:solidFill>
          <a:schemeClr val="dk2"/>
        </a:solidFill>
        <a:effectLst/>
      </p:bgPr>
    </p:bg>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2092450" y="445025"/>
            <a:ext cx="63318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b="0">
                <a:latin typeface="Source Sans Pro SemiBold"/>
                <a:ea typeface="Source Sans Pro SemiBold"/>
                <a:cs typeface="Source Sans Pro SemiBold"/>
                <a:sym typeface="Source Sans Pro Semi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8" name="Google Shape;128;p20"/>
          <p:cNvSpPr/>
          <p:nvPr/>
        </p:nvSpPr>
        <p:spPr>
          <a:xfrm rot="-281941" flipH="1">
            <a:off x="-2677950" y="2408468"/>
            <a:ext cx="5478414" cy="5478414"/>
          </a:xfrm>
          <a:prstGeom prst="blockArc">
            <a:avLst>
              <a:gd name="adj1" fmla="val 10532336"/>
              <a:gd name="adj2" fmla="val 16027238"/>
              <a:gd name="adj3" fmla="val 709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BLANK_1_1_1_1">
    <p:bg>
      <p:bgPr>
        <a:solidFill>
          <a:schemeClr val="dk2"/>
        </a:solidFill>
        <a:effectLst/>
      </p:bgPr>
    </p:bg>
    <p:spTree>
      <p:nvGrpSpPr>
        <p:cNvPr id="1" name="Shape 169"/>
        <p:cNvGrpSpPr/>
        <p:nvPr/>
      </p:nvGrpSpPr>
      <p:grpSpPr>
        <a:xfrm>
          <a:off x="0" y="0"/>
          <a:ext cx="0" cy="0"/>
          <a:chOff x="0" y="0"/>
          <a:chExt cx="0" cy="0"/>
        </a:xfrm>
      </p:grpSpPr>
      <p:sp>
        <p:nvSpPr>
          <p:cNvPr id="170" name="Google Shape;170;p28"/>
          <p:cNvSpPr/>
          <p:nvPr/>
        </p:nvSpPr>
        <p:spPr>
          <a:xfrm rot="10800000">
            <a:off x="6336375" y="2322425"/>
            <a:ext cx="5645700" cy="5645700"/>
          </a:xfrm>
          <a:prstGeom prst="pie">
            <a:avLst>
              <a:gd name="adj1" fmla="val 0"/>
              <a:gd name="adj2" fmla="val 5425663"/>
            </a:avLst>
          </a:prstGeom>
          <a:solidFill>
            <a:srgbClr val="E09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8"/>
          <p:cNvSpPr/>
          <p:nvPr/>
        </p:nvSpPr>
        <p:spPr>
          <a:xfrm rot="281949">
            <a:off x="3535739" y="-398880"/>
            <a:ext cx="11088372" cy="11088372"/>
          </a:xfrm>
          <a:prstGeom prst="blockArc">
            <a:avLst>
              <a:gd name="adj1" fmla="val 10532336"/>
              <a:gd name="adj2" fmla="val 17298376"/>
              <a:gd name="adj3" fmla="val 1410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8"/>
          <p:cNvSpPr/>
          <p:nvPr/>
        </p:nvSpPr>
        <p:spPr>
          <a:xfrm flipH="1">
            <a:off x="4604775" y="732850"/>
            <a:ext cx="1146000" cy="1146000"/>
          </a:xfrm>
          <a:prstGeom prst="ellipse">
            <a:avLst/>
          </a:prstGeom>
          <a:solidFill>
            <a:srgbClr val="E09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8"/>
          <p:cNvSpPr txBox="1">
            <a:spLocks noGrp="1"/>
          </p:cNvSpPr>
          <p:nvPr>
            <p:ph type="ctrTitle"/>
          </p:nvPr>
        </p:nvSpPr>
        <p:spPr>
          <a:xfrm>
            <a:off x="674167" y="757825"/>
            <a:ext cx="5414400" cy="16254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96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74" name="Google Shape;174;p28"/>
          <p:cNvSpPr txBox="1">
            <a:spLocks noGrp="1"/>
          </p:cNvSpPr>
          <p:nvPr>
            <p:ph type="subTitle" idx="1"/>
          </p:nvPr>
        </p:nvSpPr>
        <p:spPr>
          <a:xfrm>
            <a:off x="719750" y="2526077"/>
            <a:ext cx="3309300" cy="127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latin typeface="Abel"/>
                <a:ea typeface="Abel"/>
                <a:cs typeface="Abel"/>
                <a:sym typeface="Abel"/>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175" name="Google Shape;175;p28"/>
          <p:cNvSpPr txBox="1"/>
          <p:nvPr/>
        </p:nvSpPr>
        <p:spPr>
          <a:xfrm>
            <a:off x="720025" y="3799875"/>
            <a:ext cx="2473500" cy="4608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a:solidFill>
                  <a:srgbClr val="F3F3F3"/>
                </a:solidFill>
                <a:latin typeface="Abel"/>
                <a:ea typeface="Abel"/>
                <a:cs typeface="Abel"/>
                <a:sym typeface="Abel"/>
              </a:rPr>
              <a:t>CREDITS: This presentation template was created by </a:t>
            </a:r>
            <a:r>
              <a:rPr lang="en" sz="1000" b="1">
                <a:solidFill>
                  <a:srgbClr val="F3F3F3"/>
                </a:solidFill>
                <a:uFill>
                  <a:noFill/>
                </a:uFill>
                <a:latin typeface="Abel"/>
                <a:ea typeface="Abel"/>
                <a:cs typeface="Abel"/>
                <a:sym typeface="Abel"/>
                <a:hlinkClick r:id="rId2">
                  <a:extLst>
                    <a:ext uri="{A12FA001-AC4F-418D-AE19-62706E023703}">
                      <ahyp:hlinkClr xmlns="" xmlns:ahyp="http://schemas.microsoft.com/office/drawing/2018/hyperlinkcolor" val="tx"/>
                    </a:ext>
                  </a:extLst>
                </a:hlinkClick>
              </a:rPr>
              <a:t>Slidesgo</a:t>
            </a:r>
            <a:r>
              <a:rPr lang="en" sz="1000">
                <a:solidFill>
                  <a:srgbClr val="F3F3F3"/>
                </a:solidFill>
                <a:latin typeface="Abel"/>
                <a:ea typeface="Abel"/>
                <a:cs typeface="Abel"/>
                <a:sym typeface="Abel"/>
              </a:rPr>
              <a:t>, including icons by </a:t>
            </a:r>
            <a:r>
              <a:rPr lang="en" sz="1000" b="1">
                <a:solidFill>
                  <a:srgbClr val="F3F3F3"/>
                </a:solidFill>
                <a:uFill>
                  <a:noFill/>
                </a:uFill>
                <a:latin typeface="Abel"/>
                <a:ea typeface="Abel"/>
                <a:cs typeface="Abel"/>
                <a:sym typeface="Abel"/>
                <a:hlinkClick r:id="rId3">
                  <a:extLst>
                    <a:ext uri="{A12FA001-AC4F-418D-AE19-62706E023703}">
                      <ahyp:hlinkClr xmlns="" xmlns:ahyp="http://schemas.microsoft.com/office/drawing/2018/hyperlinkcolor" val="tx"/>
                    </a:ext>
                  </a:extLst>
                </a:hlinkClick>
              </a:rPr>
              <a:t>Flaticon</a:t>
            </a:r>
            <a:r>
              <a:rPr lang="en" sz="1000">
                <a:solidFill>
                  <a:srgbClr val="F3F3F3"/>
                </a:solidFill>
                <a:latin typeface="Abel"/>
                <a:ea typeface="Abel"/>
                <a:cs typeface="Abel"/>
                <a:sym typeface="Abel"/>
              </a:rPr>
              <a:t>, and infographics &amp; images by </a:t>
            </a:r>
            <a:r>
              <a:rPr lang="en" sz="1000" b="1">
                <a:solidFill>
                  <a:srgbClr val="F3F3F3"/>
                </a:solidFill>
                <a:uFill>
                  <a:noFill/>
                </a:uFill>
                <a:latin typeface="Abel"/>
                <a:ea typeface="Abel"/>
                <a:cs typeface="Abel"/>
                <a:sym typeface="Abel"/>
                <a:hlinkClick r:id="rId4">
                  <a:extLst>
                    <a:ext uri="{A12FA001-AC4F-418D-AE19-62706E023703}">
                      <ahyp:hlinkClr xmlns="" xmlns:ahyp="http://schemas.microsoft.com/office/drawing/2018/hyperlinkcolor" val="tx"/>
                    </a:ext>
                  </a:extLst>
                </a:hlinkClick>
              </a:rPr>
              <a:t>Freepik</a:t>
            </a:r>
            <a:r>
              <a:rPr lang="en" sz="1000">
                <a:solidFill>
                  <a:srgbClr val="F3F3F3"/>
                </a:solidFill>
                <a:latin typeface="Abel"/>
                <a:ea typeface="Abel"/>
                <a:cs typeface="Abel"/>
                <a:sym typeface="Abel"/>
              </a:rPr>
              <a:t>. </a:t>
            </a:r>
            <a:endParaRPr sz="1000">
              <a:solidFill>
                <a:srgbClr val="F3F3F3"/>
              </a:solidFill>
              <a:latin typeface="Abel"/>
              <a:ea typeface="Abel"/>
              <a:cs typeface="Abel"/>
              <a:sym typeface="Abe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
    <p:bg>
      <p:bgPr>
        <a:solidFill>
          <a:schemeClr val="dk2"/>
        </a:solidFill>
        <a:effectLst/>
      </p:bgPr>
    </p:bg>
    <p:spTree>
      <p:nvGrpSpPr>
        <p:cNvPr id="1" name="Shape 17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4"/>
        <p:cNvGrpSpPr/>
        <p:nvPr/>
      </p:nvGrpSpPr>
      <p:grpSpPr>
        <a:xfrm>
          <a:off x="0" y="0"/>
          <a:ext cx="0" cy="0"/>
          <a:chOff x="0" y="0"/>
          <a:chExt cx="0" cy="0"/>
        </a:xfrm>
      </p:grpSpPr>
      <p:sp>
        <p:nvSpPr>
          <p:cNvPr id="15" name="Google Shape;15;p3"/>
          <p:cNvSpPr/>
          <p:nvPr/>
        </p:nvSpPr>
        <p:spPr>
          <a:xfrm>
            <a:off x="4131525" y="4269425"/>
            <a:ext cx="566400" cy="566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rot="10800000">
            <a:off x="6325000" y="2322425"/>
            <a:ext cx="5645700" cy="5645700"/>
          </a:xfrm>
          <a:prstGeom prst="pie">
            <a:avLst>
              <a:gd name="adj1" fmla="val 0"/>
              <a:gd name="adj2" fmla="val 5425663"/>
            </a:avLst>
          </a:prstGeom>
          <a:solidFill>
            <a:srgbClr val="E09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6289400" y="391275"/>
            <a:ext cx="566400" cy="566400"/>
          </a:xfrm>
          <a:prstGeom prst="ellipse">
            <a:avLst/>
          </a:prstGeom>
          <a:solidFill>
            <a:srgbClr val="E09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898525" y="318375"/>
            <a:ext cx="1139700" cy="1139700"/>
          </a:xfrm>
          <a:prstGeom prst="donut">
            <a:avLst>
              <a:gd name="adj" fmla="val 1292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title"/>
          </p:nvPr>
        </p:nvSpPr>
        <p:spPr>
          <a:xfrm>
            <a:off x="4490825" y="2035663"/>
            <a:ext cx="3933600" cy="1742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200"/>
              <a:buNone/>
              <a:defRPr sz="4800">
                <a:solidFill>
                  <a:srgbClr val="F3F3F3"/>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0" name="Google Shape;20;p3"/>
          <p:cNvSpPr txBox="1">
            <a:spLocks noGrp="1"/>
          </p:cNvSpPr>
          <p:nvPr>
            <p:ph type="subTitle" idx="1"/>
          </p:nvPr>
        </p:nvSpPr>
        <p:spPr>
          <a:xfrm>
            <a:off x="5656150" y="3799913"/>
            <a:ext cx="2768100" cy="469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400">
                <a:solidFill>
                  <a:srgbClr val="F3F3F3"/>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 name="Google Shape;21;p3"/>
          <p:cNvSpPr txBox="1">
            <a:spLocks noGrp="1"/>
          </p:cNvSpPr>
          <p:nvPr>
            <p:ph type="title" idx="2" hasCustomPrompt="1"/>
          </p:nvPr>
        </p:nvSpPr>
        <p:spPr>
          <a:xfrm flipH="1">
            <a:off x="6119950" y="874090"/>
            <a:ext cx="2304300" cy="1139700"/>
          </a:xfrm>
          <a:prstGeom prst="rect">
            <a:avLst/>
          </a:prstGeom>
          <a:noFill/>
        </p:spPr>
        <p:txBody>
          <a:bodyPr spcFirstLastPara="1" wrap="square" lIns="91425" tIns="91425" rIns="91425" bIns="91425" anchor="t" anchorCtr="0">
            <a:noAutofit/>
          </a:bodyPr>
          <a:lstStyle>
            <a:lvl1pPr lvl="0" algn="r" rtl="0">
              <a:spcBef>
                <a:spcPts val="0"/>
              </a:spcBef>
              <a:spcAft>
                <a:spcPts val="0"/>
              </a:spcAft>
              <a:buClr>
                <a:srgbClr val="E87E45"/>
              </a:buClr>
              <a:buSzPts val="3600"/>
              <a:buNone/>
              <a:defRPr sz="7200">
                <a:solidFill>
                  <a:srgbClr val="F3F3F3"/>
                </a:solidFill>
              </a:defRPr>
            </a:lvl1pPr>
            <a:lvl2pPr lvl="1" algn="ctr" rtl="0">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22"/>
        <p:cNvGrpSpPr/>
        <p:nvPr/>
      </p:nvGrpSpPr>
      <p:grpSpPr>
        <a:xfrm>
          <a:off x="0" y="0"/>
          <a:ext cx="0" cy="0"/>
          <a:chOff x="0" y="0"/>
          <a:chExt cx="0" cy="0"/>
        </a:xfrm>
      </p:grpSpPr>
      <p:sp>
        <p:nvSpPr>
          <p:cNvPr id="23" name="Google Shape;23;p4"/>
          <p:cNvSpPr/>
          <p:nvPr/>
        </p:nvSpPr>
        <p:spPr>
          <a:xfrm rot="10800000" flipH="1">
            <a:off x="-1941149" y="3206850"/>
            <a:ext cx="3876900" cy="3876900"/>
          </a:xfrm>
          <a:prstGeom prst="pie">
            <a:avLst>
              <a:gd name="adj1" fmla="val 0"/>
              <a:gd name="adj2" fmla="val 5425663"/>
            </a:avLst>
          </a:prstGeom>
          <a:solidFill>
            <a:srgbClr val="E09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rot="281949">
            <a:off x="3559740" y="-398880"/>
            <a:ext cx="11088372" cy="11088372"/>
          </a:xfrm>
          <a:prstGeom prst="blockArc">
            <a:avLst>
              <a:gd name="adj1" fmla="val 10532336"/>
              <a:gd name="adj2" fmla="val 17298376"/>
              <a:gd name="adj3" fmla="val 1410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title"/>
          </p:nvPr>
        </p:nvSpPr>
        <p:spPr>
          <a:xfrm>
            <a:off x="2092450" y="445025"/>
            <a:ext cx="6331800" cy="5727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800" b="0">
                <a:latin typeface="Source Sans Pro SemiBold"/>
                <a:ea typeface="Source Sans Pro SemiBold"/>
                <a:cs typeface="Source Sans Pro SemiBold"/>
                <a:sym typeface="Source Sans Pro SemiBo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4"/>
          <p:cNvSpPr txBox="1">
            <a:spLocks noGrp="1"/>
          </p:cNvSpPr>
          <p:nvPr>
            <p:ph type="body" idx="1"/>
          </p:nvPr>
        </p:nvSpPr>
        <p:spPr>
          <a:xfrm>
            <a:off x="719750" y="1152475"/>
            <a:ext cx="7704600" cy="34164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rgbClr val="0C343D"/>
              </a:buClr>
              <a:buSzPts val="1000"/>
              <a:buFont typeface="Josefin Slab SemiBold"/>
              <a:buChar char="●"/>
              <a:defRPr/>
            </a:lvl1pPr>
            <a:lvl2pPr marL="914400" lvl="1" indent="-304800" rtl="0">
              <a:spcBef>
                <a:spcPts val="0"/>
              </a:spcBef>
              <a:spcAft>
                <a:spcPts val="0"/>
              </a:spcAft>
              <a:buClr>
                <a:srgbClr val="0C343D"/>
              </a:buClr>
              <a:buSzPts val="1200"/>
              <a:buFont typeface="Josefin Slab SemiBold"/>
              <a:buChar char="○"/>
              <a:defRPr/>
            </a:lvl2pPr>
            <a:lvl3pPr marL="1371600" lvl="2" indent="-304800" rtl="0">
              <a:spcBef>
                <a:spcPts val="1600"/>
              </a:spcBef>
              <a:spcAft>
                <a:spcPts val="0"/>
              </a:spcAft>
              <a:buClr>
                <a:srgbClr val="0C343D"/>
              </a:buClr>
              <a:buSzPts val="1200"/>
              <a:buFont typeface="Josefin Slab SemiBold"/>
              <a:buChar char="■"/>
              <a:defRPr/>
            </a:lvl3pPr>
            <a:lvl4pPr marL="1828800" lvl="3" indent="-304800" rtl="0">
              <a:spcBef>
                <a:spcPts val="1600"/>
              </a:spcBef>
              <a:spcAft>
                <a:spcPts val="0"/>
              </a:spcAft>
              <a:buClr>
                <a:srgbClr val="0C343D"/>
              </a:buClr>
              <a:buSzPts val="1200"/>
              <a:buFont typeface="Josefin Slab SemiBold"/>
              <a:buChar char="●"/>
              <a:defRPr/>
            </a:lvl4pPr>
            <a:lvl5pPr marL="2286000" lvl="4" indent="-304800" rtl="0">
              <a:spcBef>
                <a:spcPts val="1600"/>
              </a:spcBef>
              <a:spcAft>
                <a:spcPts val="0"/>
              </a:spcAft>
              <a:buClr>
                <a:srgbClr val="0C343D"/>
              </a:buClr>
              <a:buSzPts val="1200"/>
              <a:buFont typeface="Josefin Slab SemiBold"/>
              <a:buChar char="○"/>
              <a:defRPr/>
            </a:lvl5pPr>
            <a:lvl6pPr marL="2743200" lvl="5" indent="-304800" rtl="0">
              <a:spcBef>
                <a:spcPts val="1600"/>
              </a:spcBef>
              <a:spcAft>
                <a:spcPts val="0"/>
              </a:spcAft>
              <a:buClr>
                <a:srgbClr val="0C343D"/>
              </a:buClr>
              <a:buSzPts val="1200"/>
              <a:buFont typeface="Josefin Slab SemiBold"/>
              <a:buChar char="■"/>
              <a:defRPr/>
            </a:lvl6pPr>
            <a:lvl7pPr marL="3200400" lvl="6" indent="-304800" rtl="0">
              <a:spcBef>
                <a:spcPts val="1600"/>
              </a:spcBef>
              <a:spcAft>
                <a:spcPts val="0"/>
              </a:spcAft>
              <a:buClr>
                <a:srgbClr val="0C343D"/>
              </a:buClr>
              <a:buSzPts val="1200"/>
              <a:buFont typeface="Josefin Slab SemiBold"/>
              <a:buChar char="●"/>
              <a:defRPr/>
            </a:lvl7pPr>
            <a:lvl8pPr marL="3657600" lvl="7" indent="-304800" rtl="0">
              <a:spcBef>
                <a:spcPts val="1600"/>
              </a:spcBef>
              <a:spcAft>
                <a:spcPts val="0"/>
              </a:spcAft>
              <a:buClr>
                <a:srgbClr val="0C343D"/>
              </a:buClr>
              <a:buSzPts val="1200"/>
              <a:buFont typeface="Josefin Slab SemiBold"/>
              <a:buChar char="○"/>
              <a:defRPr/>
            </a:lvl8pPr>
            <a:lvl9pPr marL="4114800" lvl="8" indent="-304800" rtl="0">
              <a:spcBef>
                <a:spcPts val="1600"/>
              </a:spcBef>
              <a:spcAft>
                <a:spcPts val="1600"/>
              </a:spcAft>
              <a:buClr>
                <a:srgbClr val="0C343D"/>
              </a:buClr>
              <a:buSzPts val="1200"/>
              <a:buFont typeface="Josefin Slab SemiBold"/>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27"/>
        <p:cNvGrpSpPr/>
        <p:nvPr/>
      </p:nvGrpSpPr>
      <p:grpSpPr>
        <a:xfrm>
          <a:off x="0" y="0"/>
          <a:ext cx="0" cy="0"/>
          <a:chOff x="0" y="0"/>
          <a:chExt cx="0" cy="0"/>
        </a:xfrm>
      </p:grpSpPr>
      <p:sp>
        <p:nvSpPr>
          <p:cNvPr id="28" name="Google Shape;28;p5"/>
          <p:cNvSpPr/>
          <p:nvPr/>
        </p:nvSpPr>
        <p:spPr>
          <a:xfrm rot="10800000" flipH="1">
            <a:off x="-2822925" y="2322425"/>
            <a:ext cx="5645700" cy="5645700"/>
          </a:xfrm>
          <a:prstGeom prst="pie">
            <a:avLst>
              <a:gd name="adj1" fmla="val 0"/>
              <a:gd name="adj2" fmla="val 5425663"/>
            </a:avLst>
          </a:prstGeom>
          <a:solidFill>
            <a:srgbClr val="E09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p:nvPr/>
        </p:nvSpPr>
        <p:spPr>
          <a:xfrm rot="-6513633">
            <a:off x="4548712" y="-5002625"/>
            <a:ext cx="9953609" cy="9953609"/>
          </a:xfrm>
          <a:prstGeom prst="blockArc">
            <a:avLst>
              <a:gd name="adj1" fmla="val 10532336"/>
              <a:gd name="adj2" fmla="val 17298376"/>
              <a:gd name="adj3" fmla="val 1410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30" name="Google Shape;30;p5"/>
          <p:cNvSpPr txBox="1">
            <a:spLocks noGrp="1"/>
          </p:cNvSpPr>
          <p:nvPr>
            <p:ph type="ctrTitle"/>
          </p:nvPr>
        </p:nvSpPr>
        <p:spPr>
          <a:xfrm flipH="1">
            <a:off x="888725" y="2934650"/>
            <a:ext cx="3289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1" name="Google Shape;31;p5"/>
          <p:cNvSpPr txBox="1">
            <a:spLocks noGrp="1"/>
          </p:cNvSpPr>
          <p:nvPr>
            <p:ph type="subTitle" idx="1"/>
          </p:nvPr>
        </p:nvSpPr>
        <p:spPr>
          <a:xfrm flipH="1">
            <a:off x="888706" y="3512450"/>
            <a:ext cx="3289500" cy="91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2" name="Google Shape;32;p5"/>
          <p:cNvSpPr txBox="1">
            <a:spLocks noGrp="1"/>
          </p:cNvSpPr>
          <p:nvPr>
            <p:ph type="ctrTitle" idx="2"/>
          </p:nvPr>
        </p:nvSpPr>
        <p:spPr>
          <a:xfrm flipH="1">
            <a:off x="5066581" y="2934638"/>
            <a:ext cx="31887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3" name="Google Shape;33;p5"/>
          <p:cNvSpPr txBox="1">
            <a:spLocks noGrp="1"/>
          </p:cNvSpPr>
          <p:nvPr>
            <p:ph type="subTitle" idx="3"/>
          </p:nvPr>
        </p:nvSpPr>
        <p:spPr>
          <a:xfrm flipH="1">
            <a:off x="5066600" y="3512450"/>
            <a:ext cx="3188700" cy="91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4" name="Google Shape;34;p5"/>
          <p:cNvSpPr txBox="1">
            <a:spLocks noGrp="1"/>
          </p:cNvSpPr>
          <p:nvPr>
            <p:ph type="title" idx="4"/>
          </p:nvPr>
        </p:nvSpPr>
        <p:spPr>
          <a:xfrm>
            <a:off x="2092450" y="445025"/>
            <a:ext cx="63318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b="0">
                <a:latin typeface="Source Sans Pro SemiBold"/>
                <a:ea typeface="Source Sans Pro SemiBold"/>
                <a:cs typeface="Source Sans Pro SemiBold"/>
                <a:sym typeface="Source Sans Pro Semi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35"/>
        <p:cNvGrpSpPr/>
        <p:nvPr/>
      </p:nvGrpSpPr>
      <p:grpSpPr>
        <a:xfrm>
          <a:off x="0" y="0"/>
          <a:ext cx="0" cy="0"/>
          <a:chOff x="0" y="0"/>
          <a:chExt cx="0" cy="0"/>
        </a:xfrm>
      </p:grpSpPr>
      <p:sp>
        <p:nvSpPr>
          <p:cNvPr id="36" name="Google Shape;36;p6"/>
          <p:cNvSpPr/>
          <p:nvPr/>
        </p:nvSpPr>
        <p:spPr>
          <a:xfrm rot="10800000">
            <a:off x="6325000" y="2322425"/>
            <a:ext cx="5645700" cy="5645700"/>
          </a:xfrm>
          <a:prstGeom prst="pie">
            <a:avLst>
              <a:gd name="adj1" fmla="val 0"/>
              <a:gd name="adj2" fmla="val 5425663"/>
            </a:avLst>
          </a:prstGeom>
          <a:solidFill>
            <a:srgbClr val="E09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txBox="1">
            <a:spLocks noGrp="1"/>
          </p:cNvSpPr>
          <p:nvPr>
            <p:ph type="title"/>
          </p:nvPr>
        </p:nvSpPr>
        <p:spPr>
          <a:xfrm>
            <a:off x="2092450" y="445025"/>
            <a:ext cx="63318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b="0">
                <a:latin typeface="Source Sans Pro SemiBold"/>
                <a:ea typeface="Source Sans Pro SemiBold"/>
                <a:cs typeface="Source Sans Pro SemiBold"/>
                <a:sym typeface="Source Sans Pro Semi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43"/>
        <p:cNvGrpSpPr/>
        <p:nvPr/>
      </p:nvGrpSpPr>
      <p:grpSpPr>
        <a:xfrm>
          <a:off x="0" y="0"/>
          <a:ext cx="0" cy="0"/>
          <a:chOff x="0" y="0"/>
          <a:chExt cx="0" cy="0"/>
        </a:xfrm>
      </p:grpSpPr>
      <p:sp>
        <p:nvSpPr>
          <p:cNvPr id="44" name="Google Shape;44;p8"/>
          <p:cNvSpPr/>
          <p:nvPr/>
        </p:nvSpPr>
        <p:spPr>
          <a:xfrm>
            <a:off x="803950" y="765150"/>
            <a:ext cx="1146000" cy="1146000"/>
          </a:xfrm>
          <a:prstGeom prst="ellipse">
            <a:avLst/>
          </a:prstGeom>
          <a:solidFill>
            <a:srgbClr val="E09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a:off x="1386700" y="4117625"/>
            <a:ext cx="453000" cy="453000"/>
          </a:xfrm>
          <a:prstGeom prst="donut">
            <a:avLst>
              <a:gd name="adj" fmla="val 1292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p:nvPr/>
        </p:nvSpPr>
        <p:spPr>
          <a:xfrm rot="5400000" flipH="1">
            <a:off x="5454725" y="1452225"/>
            <a:ext cx="7379100" cy="7379100"/>
          </a:xfrm>
          <a:prstGeom prst="pie">
            <a:avLst>
              <a:gd name="adj1" fmla="val 0"/>
              <a:gd name="adj2" fmla="val 5425663"/>
            </a:avLst>
          </a:prstGeom>
          <a:solidFill>
            <a:srgbClr val="E09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txBox="1">
            <a:spLocks noGrp="1"/>
          </p:cNvSpPr>
          <p:nvPr>
            <p:ph type="ctrTitle"/>
          </p:nvPr>
        </p:nvSpPr>
        <p:spPr>
          <a:xfrm flipH="1">
            <a:off x="2984700" y="3207375"/>
            <a:ext cx="3035100" cy="677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541C1D"/>
              </a:buClr>
              <a:buSzPts val="1800"/>
              <a:buNone/>
              <a:defRPr sz="2400" b="0">
                <a:latin typeface="Source Sans Pro SemiBold"/>
                <a:ea typeface="Source Sans Pro SemiBold"/>
                <a:cs typeface="Source Sans Pro SemiBold"/>
                <a:sym typeface="Source Sans Pro SemiBold"/>
              </a:defRPr>
            </a:lvl1pPr>
            <a:lvl2pPr lvl="1" algn="ctr" rtl="0">
              <a:spcBef>
                <a:spcPts val="0"/>
              </a:spcBef>
              <a:spcAft>
                <a:spcPts val="0"/>
              </a:spcAft>
              <a:buClr>
                <a:srgbClr val="541C1D"/>
              </a:buClr>
              <a:buSzPts val="12000"/>
              <a:buNone/>
              <a:defRPr sz="12000">
                <a:solidFill>
                  <a:srgbClr val="541C1D"/>
                </a:solidFill>
              </a:defRPr>
            </a:lvl2pPr>
            <a:lvl3pPr lvl="2" algn="ctr" rtl="0">
              <a:spcBef>
                <a:spcPts val="0"/>
              </a:spcBef>
              <a:spcAft>
                <a:spcPts val="0"/>
              </a:spcAft>
              <a:buClr>
                <a:srgbClr val="541C1D"/>
              </a:buClr>
              <a:buSzPts val="12000"/>
              <a:buNone/>
              <a:defRPr sz="12000">
                <a:solidFill>
                  <a:srgbClr val="541C1D"/>
                </a:solidFill>
              </a:defRPr>
            </a:lvl3pPr>
            <a:lvl4pPr lvl="3" algn="ctr" rtl="0">
              <a:spcBef>
                <a:spcPts val="0"/>
              </a:spcBef>
              <a:spcAft>
                <a:spcPts val="0"/>
              </a:spcAft>
              <a:buClr>
                <a:srgbClr val="541C1D"/>
              </a:buClr>
              <a:buSzPts val="12000"/>
              <a:buNone/>
              <a:defRPr sz="12000">
                <a:solidFill>
                  <a:srgbClr val="541C1D"/>
                </a:solidFill>
              </a:defRPr>
            </a:lvl4pPr>
            <a:lvl5pPr lvl="4" algn="ctr" rtl="0">
              <a:spcBef>
                <a:spcPts val="0"/>
              </a:spcBef>
              <a:spcAft>
                <a:spcPts val="0"/>
              </a:spcAft>
              <a:buClr>
                <a:srgbClr val="541C1D"/>
              </a:buClr>
              <a:buSzPts val="12000"/>
              <a:buNone/>
              <a:defRPr sz="12000">
                <a:solidFill>
                  <a:srgbClr val="541C1D"/>
                </a:solidFill>
              </a:defRPr>
            </a:lvl5pPr>
            <a:lvl6pPr lvl="5" algn="ctr" rtl="0">
              <a:spcBef>
                <a:spcPts val="0"/>
              </a:spcBef>
              <a:spcAft>
                <a:spcPts val="0"/>
              </a:spcAft>
              <a:buClr>
                <a:srgbClr val="541C1D"/>
              </a:buClr>
              <a:buSzPts val="12000"/>
              <a:buNone/>
              <a:defRPr sz="12000">
                <a:solidFill>
                  <a:srgbClr val="541C1D"/>
                </a:solidFill>
              </a:defRPr>
            </a:lvl6pPr>
            <a:lvl7pPr lvl="6" algn="ctr" rtl="0">
              <a:spcBef>
                <a:spcPts val="0"/>
              </a:spcBef>
              <a:spcAft>
                <a:spcPts val="0"/>
              </a:spcAft>
              <a:buClr>
                <a:srgbClr val="541C1D"/>
              </a:buClr>
              <a:buSzPts val="12000"/>
              <a:buNone/>
              <a:defRPr sz="12000">
                <a:solidFill>
                  <a:srgbClr val="541C1D"/>
                </a:solidFill>
              </a:defRPr>
            </a:lvl7pPr>
            <a:lvl8pPr lvl="7" algn="ctr" rtl="0">
              <a:spcBef>
                <a:spcPts val="0"/>
              </a:spcBef>
              <a:spcAft>
                <a:spcPts val="0"/>
              </a:spcAft>
              <a:buClr>
                <a:srgbClr val="541C1D"/>
              </a:buClr>
              <a:buSzPts val="12000"/>
              <a:buNone/>
              <a:defRPr sz="12000">
                <a:solidFill>
                  <a:srgbClr val="541C1D"/>
                </a:solidFill>
              </a:defRPr>
            </a:lvl8pPr>
            <a:lvl9pPr lvl="8" algn="ctr" rtl="0">
              <a:spcBef>
                <a:spcPts val="0"/>
              </a:spcBef>
              <a:spcAft>
                <a:spcPts val="0"/>
              </a:spcAft>
              <a:buClr>
                <a:srgbClr val="541C1D"/>
              </a:buClr>
              <a:buSzPts val="12000"/>
              <a:buNone/>
              <a:defRPr sz="12000">
                <a:solidFill>
                  <a:srgbClr val="541C1D"/>
                </a:solidFill>
              </a:defRPr>
            </a:lvl9pPr>
          </a:lstStyle>
          <a:p>
            <a:endParaRPr/>
          </a:p>
        </p:txBody>
      </p:sp>
      <p:sp>
        <p:nvSpPr>
          <p:cNvPr id="48" name="Google Shape;48;p8"/>
          <p:cNvSpPr txBox="1">
            <a:spLocks noGrp="1"/>
          </p:cNvSpPr>
          <p:nvPr>
            <p:ph type="subTitle" idx="1"/>
          </p:nvPr>
        </p:nvSpPr>
        <p:spPr>
          <a:xfrm flipH="1">
            <a:off x="2276699" y="1938975"/>
            <a:ext cx="4543200" cy="1268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541C1D"/>
              </a:buClr>
              <a:buSzPts val="2400"/>
              <a:buNone/>
              <a:defRPr sz="2400"/>
            </a:lvl1pPr>
            <a:lvl2pPr lvl="1" algn="ctr" rtl="0">
              <a:lnSpc>
                <a:spcPct val="100000"/>
              </a:lnSpc>
              <a:spcBef>
                <a:spcPts val="0"/>
              </a:spcBef>
              <a:spcAft>
                <a:spcPts val="0"/>
              </a:spcAft>
              <a:buClr>
                <a:srgbClr val="541C1D"/>
              </a:buClr>
              <a:buSzPts val="1600"/>
              <a:buNone/>
              <a:defRPr sz="1600">
                <a:solidFill>
                  <a:srgbClr val="541C1D"/>
                </a:solidFill>
              </a:defRPr>
            </a:lvl2pPr>
            <a:lvl3pPr lvl="2" algn="ctr" rtl="0">
              <a:lnSpc>
                <a:spcPct val="100000"/>
              </a:lnSpc>
              <a:spcBef>
                <a:spcPts val="0"/>
              </a:spcBef>
              <a:spcAft>
                <a:spcPts val="0"/>
              </a:spcAft>
              <a:buClr>
                <a:srgbClr val="541C1D"/>
              </a:buClr>
              <a:buSzPts val="1600"/>
              <a:buNone/>
              <a:defRPr sz="1600">
                <a:solidFill>
                  <a:srgbClr val="541C1D"/>
                </a:solidFill>
              </a:defRPr>
            </a:lvl3pPr>
            <a:lvl4pPr lvl="3" algn="ctr" rtl="0">
              <a:lnSpc>
                <a:spcPct val="100000"/>
              </a:lnSpc>
              <a:spcBef>
                <a:spcPts val="0"/>
              </a:spcBef>
              <a:spcAft>
                <a:spcPts val="0"/>
              </a:spcAft>
              <a:buClr>
                <a:srgbClr val="541C1D"/>
              </a:buClr>
              <a:buSzPts val="1600"/>
              <a:buNone/>
              <a:defRPr sz="1600">
                <a:solidFill>
                  <a:srgbClr val="541C1D"/>
                </a:solidFill>
              </a:defRPr>
            </a:lvl4pPr>
            <a:lvl5pPr lvl="4" algn="ctr" rtl="0">
              <a:lnSpc>
                <a:spcPct val="100000"/>
              </a:lnSpc>
              <a:spcBef>
                <a:spcPts val="0"/>
              </a:spcBef>
              <a:spcAft>
                <a:spcPts val="0"/>
              </a:spcAft>
              <a:buClr>
                <a:srgbClr val="541C1D"/>
              </a:buClr>
              <a:buSzPts val="1600"/>
              <a:buNone/>
              <a:defRPr sz="1600">
                <a:solidFill>
                  <a:srgbClr val="541C1D"/>
                </a:solidFill>
              </a:defRPr>
            </a:lvl5pPr>
            <a:lvl6pPr lvl="5" algn="ctr" rtl="0">
              <a:lnSpc>
                <a:spcPct val="100000"/>
              </a:lnSpc>
              <a:spcBef>
                <a:spcPts val="0"/>
              </a:spcBef>
              <a:spcAft>
                <a:spcPts val="0"/>
              </a:spcAft>
              <a:buClr>
                <a:srgbClr val="541C1D"/>
              </a:buClr>
              <a:buSzPts val="1600"/>
              <a:buNone/>
              <a:defRPr sz="1600">
                <a:solidFill>
                  <a:srgbClr val="541C1D"/>
                </a:solidFill>
              </a:defRPr>
            </a:lvl6pPr>
            <a:lvl7pPr lvl="6" algn="ctr" rtl="0">
              <a:lnSpc>
                <a:spcPct val="100000"/>
              </a:lnSpc>
              <a:spcBef>
                <a:spcPts val="0"/>
              </a:spcBef>
              <a:spcAft>
                <a:spcPts val="0"/>
              </a:spcAft>
              <a:buClr>
                <a:srgbClr val="541C1D"/>
              </a:buClr>
              <a:buSzPts val="1600"/>
              <a:buNone/>
              <a:defRPr sz="1600">
                <a:solidFill>
                  <a:srgbClr val="541C1D"/>
                </a:solidFill>
              </a:defRPr>
            </a:lvl7pPr>
            <a:lvl8pPr lvl="7" algn="ctr" rtl="0">
              <a:lnSpc>
                <a:spcPct val="100000"/>
              </a:lnSpc>
              <a:spcBef>
                <a:spcPts val="0"/>
              </a:spcBef>
              <a:spcAft>
                <a:spcPts val="0"/>
              </a:spcAft>
              <a:buClr>
                <a:srgbClr val="541C1D"/>
              </a:buClr>
              <a:buSzPts val="1600"/>
              <a:buNone/>
              <a:defRPr sz="1600">
                <a:solidFill>
                  <a:srgbClr val="541C1D"/>
                </a:solidFill>
              </a:defRPr>
            </a:lvl8pPr>
            <a:lvl9pPr lvl="8" algn="ctr" rtl="0">
              <a:lnSpc>
                <a:spcPct val="100000"/>
              </a:lnSpc>
              <a:spcBef>
                <a:spcPts val="0"/>
              </a:spcBef>
              <a:spcAft>
                <a:spcPts val="0"/>
              </a:spcAft>
              <a:buClr>
                <a:srgbClr val="541C1D"/>
              </a:buClr>
              <a:buSzPts val="1600"/>
              <a:buNone/>
              <a:defRPr sz="1600">
                <a:solidFill>
                  <a:srgbClr val="541C1D"/>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BLANK_1">
    <p:bg>
      <p:bgPr>
        <a:solidFill>
          <a:schemeClr val="dk2"/>
        </a:solidFill>
        <a:effectLst/>
      </p:bgPr>
    </p:bg>
    <p:spTree>
      <p:nvGrpSpPr>
        <p:cNvPr id="1" name="Shape 84"/>
        <p:cNvGrpSpPr/>
        <p:nvPr/>
      </p:nvGrpSpPr>
      <p:grpSpPr>
        <a:xfrm>
          <a:off x="0" y="0"/>
          <a:ext cx="0" cy="0"/>
          <a:chOff x="0" y="0"/>
          <a:chExt cx="0" cy="0"/>
        </a:xfrm>
      </p:grpSpPr>
      <p:sp>
        <p:nvSpPr>
          <p:cNvPr id="85" name="Google Shape;85;p14"/>
          <p:cNvSpPr/>
          <p:nvPr/>
        </p:nvSpPr>
        <p:spPr>
          <a:xfrm rot="-5400000">
            <a:off x="-3686125" y="1452225"/>
            <a:ext cx="7379100" cy="7379100"/>
          </a:xfrm>
          <a:prstGeom prst="pie">
            <a:avLst>
              <a:gd name="adj1" fmla="val 0"/>
              <a:gd name="adj2" fmla="val 5425663"/>
            </a:avLst>
          </a:prstGeom>
          <a:solidFill>
            <a:srgbClr val="E09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p:nvPr/>
        </p:nvSpPr>
        <p:spPr>
          <a:xfrm>
            <a:off x="7123450" y="765150"/>
            <a:ext cx="1300800" cy="1300800"/>
          </a:xfrm>
          <a:prstGeom prst="donut">
            <a:avLst>
              <a:gd name="adj" fmla="val 1292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4"/>
          <p:cNvSpPr txBox="1">
            <a:spLocks noGrp="1"/>
          </p:cNvSpPr>
          <p:nvPr>
            <p:ph type="title"/>
          </p:nvPr>
        </p:nvSpPr>
        <p:spPr>
          <a:xfrm>
            <a:off x="719750" y="1159200"/>
            <a:ext cx="4664400" cy="1598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4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8" name="Google Shape;88;p14"/>
          <p:cNvSpPr txBox="1">
            <a:spLocks noGrp="1"/>
          </p:cNvSpPr>
          <p:nvPr>
            <p:ph type="subTitle" idx="1"/>
          </p:nvPr>
        </p:nvSpPr>
        <p:spPr>
          <a:xfrm flipH="1">
            <a:off x="719750" y="2757900"/>
            <a:ext cx="7656900" cy="215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sz="1600"/>
            </a:lvl1pPr>
            <a:lvl2pPr lvl="1" algn="ctr" rtl="0">
              <a:lnSpc>
                <a:spcPct val="100000"/>
              </a:lnSpc>
              <a:spcBef>
                <a:spcPts val="0"/>
              </a:spcBef>
              <a:spcAft>
                <a:spcPts val="0"/>
              </a:spcAft>
              <a:buSzPts val="1600"/>
              <a:buFont typeface="Nunito Light"/>
              <a:buChar char="○"/>
              <a:defRPr sz="1000"/>
            </a:lvl2pPr>
            <a:lvl3pPr lvl="2" algn="ctr" rtl="0">
              <a:lnSpc>
                <a:spcPct val="100000"/>
              </a:lnSpc>
              <a:spcBef>
                <a:spcPts val="0"/>
              </a:spcBef>
              <a:spcAft>
                <a:spcPts val="0"/>
              </a:spcAft>
              <a:buSzPts val="1500"/>
              <a:buFont typeface="Nunito Light"/>
              <a:buChar char="■"/>
              <a:defRPr sz="1000"/>
            </a:lvl3pPr>
            <a:lvl4pPr lvl="3" algn="ctr" rtl="0">
              <a:lnSpc>
                <a:spcPct val="100000"/>
              </a:lnSpc>
              <a:spcBef>
                <a:spcPts val="0"/>
              </a:spcBef>
              <a:spcAft>
                <a:spcPts val="0"/>
              </a:spcAft>
              <a:buSzPts val="1500"/>
              <a:buFont typeface="Nunito Light"/>
              <a:buChar char="●"/>
              <a:defRPr sz="1000"/>
            </a:lvl4pPr>
            <a:lvl5pPr lvl="4" algn="ctr" rtl="0">
              <a:lnSpc>
                <a:spcPct val="100000"/>
              </a:lnSpc>
              <a:spcBef>
                <a:spcPts val="0"/>
              </a:spcBef>
              <a:spcAft>
                <a:spcPts val="0"/>
              </a:spcAft>
              <a:buSzPts val="1400"/>
              <a:buFont typeface="Nunito Light"/>
              <a:buChar char="○"/>
              <a:defRPr sz="1000"/>
            </a:lvl5pPr>
            <a:lvl6pPr lvl="5" algn="ctr" rtl="0">
              <a:lnSpc>
                <a:spcPct val="100000"/>
              </a:lnSpc>
              <a:spcBef>
                <a:spcPts val="0"/>
              </a:spcBef>
              <a:spcAft>
                <a:spcPts val="0"/>
              </a:spcAft>
              <a:buSzPts val="1400"/>
              <a:buFont typeface="Nunito Light"/>
              <a:buChar char="■"/>
              <a:defRPr sz="1000"/>
            </a:lvl6pPr>
            <a:lvl7pPr lvl="6" algn="ctr" rtl="0">
              <a:lnSpc>
                <a:spcPct val="100000"/>
              </a:lnSpc>
              <a:spcBef>
                <a:spcPts val="0"/>
              </a:spcBef>
              <a:spcAft>
                <a:spcPts val="0"/>
              </a:spcAft>
              <a:buSzPts val="1300"/>
              <a:buFont typeface="Nunito Light"/>
              <a:buChar char="●"/>
              <a:defRPr sz="1000"/>
            </a:lvl7pPr>
            <a:lvl8pPr lvl="7" algn="ctr" rtl="0">
              <a:lnSpc>
                <a:spcPct val="100000"/>
              </a:lnSpc>
              <a:spcBef>
                <a:spcPts val="0"/>
              </a:spcBef>
              <a:spcAft>
                <a:spcPts val="0"/>
              </a:spcAft>
              <a:buSzPts val="1300"/>
              <a:buFont typeface="Nunito Light"/>
              <a:buChar char="○"/>
              <a:defRPr sz="1000"/>
            </a:lvl8pPr>
            <a:lvl9pPr lvl="8" algn="ctr" rtl="0">
              <a:lnSpc>
                <a:spcPct val="100000"/>
              </a:lnSpc>
              <a:spcBef>
                <a:spcPts val="0"/>
              </a:spcBef>
              <a:spcAft>
                <a:spcPts val="0"/>
              </a:spcAft>
              <a:buSzPts val="1200"/>
              <a:buFont typeface="Nunito Light"/>
              <a:buChar char="■"/>
              <a:defRPr sz="1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design ">
  <p:cSld name="TITLE_ONLY_1">
    <p:bg>
      <p:bgPr>
        <a:solidFill>
          <a:schemeClr val="dk2"/>
        </a:solidFill>
        <a:effectLst/>
      </p:bgPr>
    </p:bg>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2092450" y="445025"/>
            <a:ext cx="63318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b="0">
                <a:latin typeface="Source Sans Pro SemiBold"/>
                <a:ea typeface="Source Sans Pro SemiBold"/>
                <a:cs typeface="Source Sans Pro SemiBold"/>
                <a:sym typeface="Source Sans Pro Semi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2" name="Google Shape;122;p18"/>
          <p:cNvSpPr/>
          <p:nvPr/>
        </p:nvSpPr>
        <p:spPr>
          <a:xfrm rot="10800000" flipH="1">
            <a:off x="-2837075" y="2322425"/>
            <a:ext cx="5645700" cy="5645700"/>
          </a:xfrm>
          <a:prstGeom prst="pie">
            <a:avLst>
              <a:gd name="adj1" fmla="val 0"/>
              <a:gd name="adj2" fmla="val 5425663"/>
            </a:avLst>
          </a:prstGeom>
          <a:solidFill>
            <a:srgbClr val="E09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Source Sans Pro SemiBold"/>
              <a:buNone/>
              <a:defRPr sz="2800">
                <a:solidFill>
                  <a:srgbClr val="F3F3F3"/>
                </a:solidFill>
                <a:latin typeface="Source Sans Pro SemiBold"/>
                <a:ea typeface="Source Sans Pro SemiBold"/>
                <a:cs typeface="Source Sans Pro SemiBold"/>
                <a:sym typeface="Source Sans Pro SemiBold"/>
              </a:defRPr>
            </a:lvl1pPr>
            <a:lvl2pPr lvl="1">
              <a:spcBef>
                <a:spcPts val="0"/>
              </a:spcBef>
              <a:spcAft>
                <a:spcPts val="0"/>
              </a:spcAft>
              <a:buClr>
                <a:srgbClr val="F3F3F3"/>
              </a:buClr>
              <a:buSzPts val="2800"/>
              <a:buFont typeface="Source Sans Pro"/>
              <a:buNone/>
              <a:defRPr sz="2800" b="1">
                <a:solidFill>
                  <a:srgbClr val="F3F3F3"/>
                </a:solidFill>
                <a:latin typeface="Source Sans Pro"/>
                <a:ea typeface="Source Sans Pro"/>
                <a:cs typeface="Source Sans Pro"/>
                <a:sym typeface="Source Sans Pro"/>
              </a:defRPr>
            </a:lvl2pPr>
            <a:lvl3pPr lvl="2">
              <a:spcBef>
                <a:spcPts val="0"/>
              </a:spcBef>
              <a:spcAft>
                <a:spcPts val="0"/>
              </a:spcAft>
              <a:buClr>
                <a:srgbClr val="F3F3F3"/>
              </a:buClr>
              <a:buSzPts val="2800"/>
              <a:buFont typeface="Source Sans Pro"/>
              <a:buNone/>
              <a:defRPr sz="2800" b="1">
                <a:solidFill>
                  <a:srgbClr val="F3F3F3"/>
                </a:solidFill>
                <a:latin typeface="Source Sans Pro"/>
                <a:ea typeface="Source Sans Pro"/>
                <a:cs typeface="Source Sans Pro"/>
                <a:sym typeface="Source Sans Pro"/>
              </a:defRPr>
            </a:lvl3pPr>
            <a:lvl4pPr lvl="3">
              <a:spcBef>
                <a:spcPts val="0"/>
              </a:spcBef>
              <a:spcAft>
                <a:spcPts val="0"/>
              </a:spcAft>
              <a:buClr>
                <a:srgbClr val="F3F3F3"/>
              </a:buClr>
              <a:buSzPts val="2800"/>
              <a:buFont typeface="Source Sans Pro"/>
              <a:buNone/>
              <a:defRPr sz="2800" b="1">
                <a:solidFill>
                  <a:srgbClr val="F3F3F3"/>
                </a:solidFill>
                <a:latin typeface="Source Sans Pro"/>
                <a:ea typeface="Source Sans Pro"/>
                <a:cs typeface="Source Sans Pro"/>
                <a:sym typeface="Source Sans Pro"/>
              </a:defRPr>
            </a:lvl4pPr>
            <a:lvl5pPr lvl="4">
              <a:spcBef>
                <a:spcPts val="0"/>
              </a:spcBef>
              <a:spcAft>
                <a:spcPts val="0"/>
              </a:spcAft>
              <a:buClr>
                <a:srgbClr val="F3F3F3"/>
              </a:buClr>
              <a:buSzPts val="2800"/>
              <a:buFont typeface="Source Sans Pro"/>
              <a:buNone/>
              <a:defRPr sz="2800" b="1">
                <a:solidFill>
                  <a:srgbClr val="F3F3F3"/>
                </a:solidFill>
                <a:latin typeface="Source Sans Pro"/>
                <a:ea typeface="Source Sans Pro"/>
                <a:cs typeface="Source Sans Pro"/>
                <a:sym typeface="Source Sans Pro"/>
              </a:defRPr>
            </a:lvl5pPr>
            <a:lvl6pPr lvl="5">
              <a:spcBef>
                <a:spcPts val="0"/>
              </a:spcBef>
              <a:spcAft>
                <a:spcPts val="0"/>
              </a:spcAft>
              <a:buClr>
                <a:srgbClr val="F3F3F3"/>
              </a:buClr>
              <a:buSzPts val="2800"/>
              <a:buFont typeface="Source Sans Pro"/>
              <a:buNone/>
              <a:defRPr sz="2800" b="1">
                <a:solidFill>
                  <a:srgbClr val="F3F3F3"/>
                </a:solidFill>
                <a:latin typeface="Source Sans Pro"/>
                <a:ea typeface="Source Sans Pro"/>
                <a:cs typeface="Source Sans Pro"/>
                <a:sym typeface="Source Sans Pro"/>
              </a:defRPr>
            </a:lvl6pPr>
            <a:lvl7pPr lvl="6">
              <a:spcBef>
                <a:spcPts val="0"/>
              </a:spcBef>
              <a:spcAft>
                <a:spcPts val="0"/>
              </a:spcAft>
              <a:buClr>
                <a:srgbClr val="F3F3F3"/>
              </a:buClr>
              <a:buSzPts val="2800"/>
              <a:buFont typeface="Source Sans Pro"/>
              <a:buNone/>
              <a:defRPr sz="2800" b="1">
                <a:solidFill>
                  <a:srgbClr val="F3F3F3"/>
                </a:solidFill>
                <a:latin typeface="Source Sans Pro"/>
                <a:ea typeface="Source Sans Pro"/>
                <a:cs typeface="Source Sans Pro"/>
                <a:sym typeface="Source Sans Pro"/>
              </a:defRPr>
            </a:lvl7pPr>
            <a:lvl8pPr lvl="7">
              <a:spcBef>
                <a:spcPts val="0"/>
              </a:spcBef>
              <a:spcAft>
                <a:spcPts val="0"/>
              </a:spcAft>
              <a:buClr>
                <a:srgbClr val="F3F3F3"/>
              </a:buClr>
              <a:buSzPts val="2800"/>
              <a:buFont typeface="Source Sans Pro"/>
              <a:buNone/>
              <a:defRPr sz="2800" b="1">
                <a:solidFill>
                  <a:srgbClr val="F3F3F3"/>
                </a:solidFill>
                <a:latin typeface="Source Sans Pro"/>
                <a:ea typeface="Source Sans Pro"/>
                <a:cs typeface="Source Sans Pro"/>
                <a:sym typeface="Source Sans Pro"/>
              </a:defRPr>
            </a:lvl8pPr>
            <a:lvl9pPr lvl="8">
              <a:spcBef>
                <a:spcPts val="0"/>
              </a:spcBef>
              <a:spcAft>
                <a:spcPts val="0"/>
              </a:spcAft>
              <a:buClr>
                <a:srgbClr val="F3F3F3"/>
              </a:buClr>
              <a:buSzPts val="2800"/>
              <a:buFont typeface="Source Sans Pro"/>
              <a:buNone/>
              <a:defRPr sz="2800" b="1">
                <a:solidFill>
                  <a:srgbClr val="F3F3F3"/>
                </a:solidFill>
                <a:latin typeface="Source Sans Pro"/>
                <a:ea typeface="Source Sans Pro"/>
                <a:cs typeface="Source Sans Pro"/>
                <a:sym typeface="Source Sans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F3F3F3"/>
              </a:buClr>
              <a:buSzPts val="1200"/>
              <a:buFont typeface="Barlow Light"/>
              <a:buChar char="●"/>
              <a:defRPr sz="1200">
                <a:solidFill>
                  <a:srgbClr val="F3F3F3"/>
                </a:solidFill>
                <a:latin typeface="Barlow Light"/>
                <a:ea typeface="Barlow Light"/>
                <a:cs typeface="Barlow Light"/>
                <a:sym typeface="Barlow Light"/>
              </a:defRPr>
            </a:lvl1pPr>
            <a:lvl2pPr marL="914400" lvl="1" indent="-304800">
              <a:lnSpc>
                <a:spcPct val="100000"/>
              </a:lnSpc>
              <a:spcBef>
                <a:spcPts val="1600"/>
              </a:spcBef>
              <a:spcAft>
                <a:spcPts val="0"/>
              </a:spcAft>
              <a:buClr>
                <a:srgbClr val="F3F3F3"/>
              </a:buClr>
              <a:buSzPts val="1200"/>
              <a:buFont typeface="Barlow Light"/>
              <a:buChar char="○"/>
              <a:defRPr sz="1200">
                <a:solidFill>
                  <a:srgbClr val="F3F3F3"/>
                </a:solidFill>
                <a:latin typeface="Barlow Light"/>
                <a:ea typeface="Barlow Light"/>
                <a:cs typeface="Barlow Light"/>
                <a:sym typeface="Barlow Light"/>
              </a:defRPr>
            </a:lvl2pPr>
            <a:lvl3pPr marL="1371600" lvl="2" indent="-304800">
              <a:lnSpc>
                <a:spcPct val="100000"/>
              </a:lnSpc>
              <a:spcBef>
                <a:spcPts val="1600"/>
              </a:spcBef>
              <a:spcAft>
                <a:spcPts val="0"/>
              </a:spcAft>
              <a:buClr>
                <a:srgbClr val="F3F3F3"/>
              </a:buClr>
              <a:buSzPts val="1200"/>
              <a:buFont typeface="Barlow Light"/>
              <a:buChar char="■"/>
              <a:defRPr sz="1200">
                <a:solidFill>
                  <a:srgbClr val="F3F3F3"/>
                </a:solidFill>
                <a:latin typeface="Barlow Light"/>
                <a:ea typeface="Barlow Light"/>
                <a:cs typeface="Barlow Light"/>
                <a:sym typeface="Barlow Light"/>
              </a:defRPr>
            </a:lvl3pPr>
            <a:lvl4pPr marL="1828800" lvl="3" indent="-304800">
              <a:lnSpc>
                <a:spcPct val="100000"/>
              </a:lnSpc>
              <a:spcBef>
                <a:spcPts val="1600"/>
              </a:spcBef>
              <a:spcAft>
                <a:spcPts val="0"/>
              </a:spcAft>
              <a:buClr>
                <a:srgbClr val="F3F3F3"/>
              </a:buClr>
              <a:buSzPts val="1200"/>
              <a:buFont typeface="Barlow Light"/>
              <a:buChar char="●"/>
              <a:defRPr sz="1200">
                <a:solidFill>
                  <a:srgbClr val="F3F3F3"/>
                </a:solidFill>
                <a:latin typeface="Barlow Light"/>
                <a:ea typeface="Barlow Light"/>
                <a:cs typeface="Barlow Light"/>
                <a:sym typeface="Barlow Light"/>
              </a:defRPr>
            </a:lvl4pPr>
            <a:lvl5pPr marL="2286000" lvl="4" indent="-304800">
              <a:lnSpc>
                <a:spcPct val="100000"/>
              </a:lnSpc>
              <a:spcBef>
                <a:spcPts val="1600"/>
              </a:spcBef>
              <a:spcAft>
                <a:spcPts val="0"/>
              </a:spcAft>
              <a:buClr>
                <a:srgbClr val="F3F3F3"/>
              </a:buClr>
              <a:buSzPts val="1200"/>
              <a:buFont typeface="Barlow Light"/>
              <a:buChar char="○"/>
              <a:defRPr sz="1200">
                <a:solidFill>
                  <a:srgbClr val="F3F3F3"/>
                </a:solidFill>
                <a:latin typeface="Barlow Light"/>
                <a:ea typeface="Barlow Light"/>
                <a:cs typeface="Barlow Light"/>
                <a:sym typeface="Barlow Light"/>
              </a:defRPr>
            </a:lvl5pPr>
            <a:lvl6pPr marL="2743200" lvl="5" indent="-304800">
              <a:lnSpc>
                <a:spcPct val="100000"/>
              </a:lnSpc>
              <a:spcBef>
                <a:spcPts val="1600"/>
              </a:spcBef>
              <a:spcAft>
                <a:spcPts val="0"/>
              </a:spcAft>
              <a:buClr>
                <a:srgbClr val="F3F3F3"/>
              </a:buClr>
              <a:buSzPts val="1200"/>
              <a:buFont typeface="Barlow Light"/>
              <a:buChar char="■"/>
              <a:defRPr sz="1200">
                <a:solidFill>
                  <a:srgbClr val="F3F3F3"/>
                </a:solidFill>
                <a:latin typeface="Barlow Light"/>
                <a:ea typeface="Barlow Light"/>
                <a:cs typeface="Barlow Light"/>
                <a:sym typeface="Barlow Light"/>
              </a:defRPr>
            </a:lvl6pPr>
            <a:lvl7pPr marL="3200400" lvl="6" indent="-304800">
              <a:lnSpc>
                <a:spcPct val="100000"/>
              </a:lnSpc>
              <a:spcBef>
                <a:spcPts val="1600"/>
              </a:spcBef>
              <a:spcAft>
                <a:spcPts val="0"/>
              </a:spcAft>
              <a:buClr>
                <a:srgbClr val="F3F3F3"/>
              </a:buClr>
              <a:buSzPts val="1200"/>
              <a:buFont typeface="Barlow Light"/>
              <a:buChar char="●"/>
              <a:defRPr sz="1200">
                <a:solidFill>
                  <a:srgbClr val="F3F3F3"/>
                </a:solidFill>
                <a:latin typeface="Barlow Light"/>
                <a:ea typeface="Barlow Light"/>
                <a:cs typeface="Barlow Light"/>
                <a:sym typeface="Barlow Light"/>
              </a:defRPr>
            </a:lvl7pPr>
            <a:lvl8pPr marL="3657600" lvl="7" indent="-304800">
              <a:lnSpc>
                <a:spcPct val="100000"/>
              </a:lnSpc>
              <a:spcBef>
                <a:spcPts val="1600"/>
              </a:spcBef>
              <a:spcAft>
                <a:spcPts val="0"/>
              </a:spcAft>
              <a:buClr>
                <a:srgbClr val="F3F3F3"/>
              </a:buClr>
              <a:buSzPts val="1200"/>
              <a:buFont typeface="Barlow Light"/>
              <a:buChar char="○"/>
              <a:defRPr sz="1200">
                <a:solidFill>
                  <a:srgbClr val="F3F3F3"/>
                </a:solidFill>
                <a:latin typeface="Barlow Light"/>
                <a:ea typeface="Barlow Light"/>
                <a:cs typeface="Barlow Light"/>
                <a:sym typeface="Barlow Light"/>
              </a:defRPr>
            </a:lvl8pPr>
            <a:lvl9pPr marL="4114800" lvl="8" indent="-304800">
              <a:lnSpc>
                <a:spcPct val="100000"/>
              </a:lnSpc>
              <a:spcBef>
                <a:spcPts val="1600"/>
              </a:spcBef>
              <a:spcAft>
                <a:spcPts val="1600"/>
              </a:spcAft>
              <a:buClr>
                <a:srgbClr val="F3F3F3"/>
              </a:buClr>
              <a:buSzPts val="1200"/>
              <a:buFont typeface="Barlow Light"/>
              <a:buChar char="■"/>
              <a:defRPr sz="1200">
                <a:solidFill>
                  <a:srgbClr val="F3F3F3"/>
                </a:solidFill>
                <a:latin typeface="Barlow Light"/>
                <a:ea typeface="Barlow Light"/>
                <a:cs typeface="Barlow Light"/>
                <a:sym typeface="Barlow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8" r:id="rId7"/>
    <p:sldLayoutId id="2147483660" r:id="rId8"/>
    <p:sldLayoutId id="2147483664" r:id="rId9"/>
    <p:sldLayoutId id="2147483665" r:id="rId10"/>
    <p:sldLayoutId id="2147483666" r:id="rId11"/>
    <p:sldLayoutId id="2147483674" r:id="rId12"/>
    <p:sldLayoutId id="2147483675"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emf"/><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www.britannica.com/topic/human-being"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s://www.britannica.com/place/Sumer" TargetMode="External"/><Relationship Id="rId4" Type="http://schemas.openxmlformats.org/officeDocument/2006/relationships/hyperlink" Target="https://www.britannica.com/animal/anim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84"/>
        <p:cNvGrpSpPr/>
        <p:nvPr/>
      </p:nvGrpSpPr>
      <p:grpSpPr>
        <a:xfrm>
          <a:off x="0" y="0"/>
          <a:ext cx="0" cy="0"/>
          <a:chOff x="0" y="0"/>
          <a:chExt cx="0" cy="0"/>
        </a:xfrm>
      </p:grpSpPr>
      <p:sp>
        <p:nvSpPr>
          <p:cNvPr id="185" name="Google Shape;185;p32"/>
          <p:cNvSpPr txBox="1">
            <a:spLocks noGrp="1"/>
          </p:cNvSpPr>
          <p:nvPr>
            <p:ph type="ctrTitle"/>
          </p:nvPr>
        </p:nvSpPr>
        <p:spPr>
          <a:xfrm flipH="1">
            <a:off x="3428298" y="1712808"/>
            <a:ext cx="5294700" cy="307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t>Music store data</a:t>
            </a:r>
            <a:endParaRPr dirty="0"/>
          </a:p>
        </p:txBody>
      </p:sp>
      <p:sp>
        <p:nvSpPr>
          <p:cNvPr id="10" name="Oval 9">
            <a:extLst>
              <a:ext uri="{FF2B5EF4-FFF2-40B4-BE49-F238E27FC236}">
                <a16:creationId xmlns="" xmlns:a16="http://schemas.microsoft.com/office/drawing/2014/main" id="{E849B1E7-80A8-4DDB-8543-3873EE8E08E8}"/>
              </a:ext>
            </a:extLst>
          </p:cNvPr>
          <p:cNvSpPr/>
          <p:nvPr/>
        </p:nvSpPr>
        <p:spPr>
          <a:xfrm>
            <a:off x="855458" y="4325372"/>
            <a:ext cx="821364" cy="8181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689599" cy="514349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12"/>
        <p:cNvGrpSpPr/>
        <p:nvPr/>
      </p:nvGrpSpPr>
      <p:grpSpPr>
        <a:xfrm>
          <a:off x="0" y="0"/>
          <a:ext cx="0" cy="0"/>
          <a:chOff x="0" y="0"/>
          <a:chExt cx="0" cy="0"/>
        </a:xfrm>
      </p:grpSpPr>
      <p:sp>
        <p:nvSpPr>
          <p:cNvPr id="320" name="Google Shape;320;p44"/>
          <p:cNvSpPr txBox="1"/>
          <p:nvPr/>
        </p:nvSpPr>
        <p:spPr>
          <a:xfrm>
            <a:off x="13470" y="4698475"/>
            <a:ext cx="2450412" cy="32063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600"/>
              </a:spcAft>
              <a:buNone/>
            </a:pPr>
            <a:r>
              <a:rPr lang="en" sz="1100" dirty="0">
                <a:solidFill>
                  <a:srgbClr val="F3F3F3"/>
                </a:solidFill>
                <a:latin typeface="Abel"/>
                <a:ea typeface="Abel"/>
                <a:cs typeface="Abel"/>
                <a:sym typeface="Abel"/>
              </a:rPr>
              <a:t>it, </a:t>
            </a:r>
            <a:endParaRPr sz="1100" dirty="0">
              <a:solidFill>
                <a:srgbClr val="F3F3F3"/>
              </a:solidFill>
              <a:latin typeface="Abel"/>
              <a:ea typeface="Abel"/>
              <a:cs typeface="Abel"/>
              <a:sym typeface="Abel"/>
            </a:endParaRPr>
          </a:p>
        </p:txBody>
      </p:sp>
      <p:sp>
        <p:nvSpPr>
          <p:cNvPr id="4" name="Rounded Rectangle 73">
            <a:extLst>
              <a:ext uri="{FF2B5EF4-FFF2-40B4-BE49-F238E27FC236}">
                <a16:creationId xmlns="" xmlns:a16="http://schemas.microsoft.com/office/drawing/2014/main" id="{6A9FEE45-6615-668D-4D79-CAAF60867C21}"/>
              </a:ext>
            </a:extLst>
          </p:cNvPr>
          <p:cNvSpPr/>
          <p:nvPr/>
        </p:nvSpPr>
        <p:spPr>
          <a:xfrm>
            <a:off x="5964137" y="3913637"/>
            <a:ext cx="3086100" cy="1105475"/>
          </a:xfrm>
          <a:prstGeom prst="roundRect">
            <a:avLst/>
          </a:prstGeom>
          <a:gradFill>
            <a:gsLst>
              <a:gs pos="0">
                <a:schemeClr val="accent6">
                  <a:alpha val="75000"/>
                  <a:lumMod val="65000"/>
                  <a:lumOff val="35000"/>
                </a:schemeClr>
              </a:gs>
              <a:gs pos="100000">
                <a:schemeClr val="accent6">
                  <a:lumMod val="20000"/>
                  <a:lumOff val="80000"/>
                </a:schemeClr>
              </a:gs>
            </a:gsLst>
            <a:lin ang="5400000" scaled="0"/>
          </a:gradFill>
          <a:ln>
            <a:noFill/>
          </a:ln>
        </p:spPr>
        <p:style>
          <a:lnRef idx="1">
            <a:schemeClr val="accent1"/>
          </a:lnRef>
          <a:fillRef idx="2">
            <a:schemeClr val="accent1"/>
          </a:fillRef>
          <a:effectRef idx="1">
            <a:schemeClr val="accent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IN" sz="1200"/>
          </a:p>
        </p:txBody>
      </p:sp>
      <p:sp>
        <p:nvSpPr>
          <p:cNvPr id="6" name="Rectangle 5"/>
          <p:cNvSpPr/>
          <p:nvPr/>
        </p:nvSpPr>
        <p:spPr>
          <a:xfrm>
            <a:off x="528916" y="176394"/>
            <a:ext cx="8157883" cy="523220"/>
          </a:xfrm>
          <a:prstGeom prst="rect">
            <a:avLst/>
          </a:prstGeom>
        </p:spPr>
        <p:txBody>
          <a:bodyPr wrap="square">
            <a:spAutoFit/>
          </a:bodyPr>
          <a:lstStyle/>
          <a:p>
            <a:r>
              <a:rPr lang="en-US" dirty="0">
                <a:solidFill>
                  <a:schemeClr val="tx1">
                    <a:lumMod val="20000"/>
                    <a:lumOff val="80000"/>
                  </a:schemeClr>
                </a:solidFill>
                <a:latin typeface="Calibri" panose="020F0502020204030204" pitchFamily="34" charset="0"/>
                <a:ea typeface="Calibri" panose="020F0502020204030204" pitchFamily="34" charset="0"/>
              </a:rPr>
              <a:t>2. Let's invite the artists who have written the most rock music in our dataset. Write a query that returns the Artist name and total track count of the top 10 rock bands </a:t>
            </a:r>
            <a:endParaRPr lang="en-IN" dirty="0">
              <a:solidFill>
                <a:schemeClr val="tx1">
                  <a:lumMod val="20000"/>
                  <a:lumOff val="80000"/>
                </a:schemeClr>
              </a:solidFill>
            </a:endParaRPr>
          </a:p>
        </p:txBody>
      </p:sp>
      <p:pic>
        <p:nvPicPr>
          <p:cNvPr id="13" name="Picture 12">
            <a:extLst>
              <a:ext uri="{FF2B5EF4-FFF2-40B4-BE49-F238E27FC236}">
                <a16:creationId xmlns:a16="http://schemas.microsoft.com/office/drawing/2014/main" xmlns="" id="{37C565CD-75F6-4179-B4BA-46DD2F3D13BF}"/>
              </a:ext>
            </a:extLst>
          </p:cNvPr>
          <p:cNvPicPr>
            <a:picLocks noChangeAspect="1"/>
          </p:cNvPicPr>
          <p:nvPr/>
        </p:nvPicPr>
        <p:blipFill>
          <a:blip r:embed="rId3"/>
          <a:stretch>
            <a:fillRect/>
          </a:stretch>
        </p:blipFill>
        <p:spPr>
          <a:xfrm>
            <a:off x="91890" y="1030941"/>
            <a:ext cx="3915791" cy="2438400"/>
          </a:xfrm>
          <a:prstGeom prst="rect">
            <a:avLst/>
          </a:prstGeom>
        </p:spPr>
      </p:pic>
      <p:pic>
        <p:nvPicPr>
          <p:cNvPr id="7" name="Picture 6"/>
          <p:cNvPicPr>
            <a:picLocks noChangeAspect="1"/>
          </p:cNvPicPr>
          <p:nvPr/>
        </p:nvPicPr>
        <p:blipFill>
          <a:blip r:embed="rId4"/>
          <a:stretch>
            <a:fillRect/>
          </a:stretch>
        </p:blipFill>
        <p:spPr>
          <a:xfrm>
            <a:off x="4419600" y="866214"/>
            <a:ext cx="4465543" cy="273759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90284" y="244725"/>
            <a:ext cx="7584140" cy="553357"/>
          </a:xfrm>
          <a:prstGeom prst="rect">
            <a:avLst/>
          </a:prstGeom>
        </p:spPr>
        <p:txBody>
          <a:bodyPr wrap="square">
            <a:spAutoFit/>
          </a:bodyPr>
          <a:lstStyle/>
          <a:p>
            <a:pPr>
              <a:lnSpc>
                <a:spcPct val="107000"/>
              </a:lnSpc>
              <a:spcAft>
                <a:spcPts val="800"/>
              </a:spcAft>
            </a:pPr>
            <a:r>
              <a:rPr lang="en-US" dirty="0">
                <a:solidFill>
                  <a:schemeClr val="tx1">
                    <a:lumMod val="20000"/>
                    <a:lumOff val="80000"/>
                  </a:schemeClr>
                </a:solidFill>
                <a:latin typeface="Calibri" panose="020F0502020204030204" pitchFamily="34" charset="0"/>
                <a:ea typeface="Calibri" panose="020F0502020204030204" pitchFamily="34" charset="0"/>
                <a:cs typeface="Calibri" panose="020F0502020204030204" pitchFamily="34" charset="0"/>
              </a:rPr>
              <a:t>3. Return all the track names that have a song length longer than the average song length. Return the Name and Milliseconds for each track. Order by the song length with the longest songs listed first</a:t>
            </a:r>
            <a:endParaRPr lang="en-IN" dirty="0">
              <a:solidFill>
                <a:schemeClr val="tx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95835" y="1465768"/>
            <a:ext cx="3711388" cy="2837850"/>
          </a:xfrm>
          <a:prstGeom prst="rect">
            <a:avLst/>
          </a:prstGeom>
        </p:spPr>
      </p:pic>
      <p:pic>
        <p:nvPicPr>
          <p:cNvPr id="7" name="Picture 6"/>
          <p:cNvPicPr>
            <a:picLocks noChangeAspect="1"/>
          </p:cNvPicPr>
          <p:nvPr/>
        </p:nvPicPr>
        <p:blipFill>
          <a:blip r:embed="rId3"/>
          <a:stretch>
            <a:fillRect/>
          </a:stretch>
        </p:blipFill>
        <p:spPr>
          <a:xfrm>
            <a:off x="4554071" y="1030941"/>
            <a:ext cx="4186798" cy="2824443"/>
          </a:xfrm>
          <a:prstGeom prst="rect">
            <a:avLst/>
          </a:prstGeom>
        </p:spPr>
      </p:pic>
    </p:spTree>
    <p:extLst>
      <p:ext uri="{BB962C8B-B14F-4D97-AF65-F5344CB8AC3E}">
        <p14:creationId xmlns:p14="http://schemas.microsoft.com/office/powerpoint/2010/main" val="5960610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97858" y="121711"/>
            <a:ext cx="7557247" cy="886461"/>
          </a:xfrm>
          <a:prstGeom prst="rect">
            <a:avLst/>
          </a:prstGeom>
        </p:spPr>
        <p:txBody>
          <a:bodyPr wrap="square">
            <a:spAutoFit/>
          </a:bodyPr>
          <a:lstStyle/>
          <a:p>
            <a:pPr>
              <a:lnSpc>
                <a:spcPct val="107000"/>
              </a:lnSpc>
              <a:spcAft>
                <a:spcPts val="800"/>
              </a:spcAft>
            </a:pPr>
            <a:r>
              <a:rPr lang="en-US" b="1" dirty="0">
                <a:solidFill>
                  <a:schemeClr val="tx1">
                    <a:lumMod val="20000"/>
                    <a:lumOff val="80000"/>
                  </a:schemeClr>
                </a:solidFill>
                <a:latin typeface="Calibri" panose="020F0502020204030204" pitchFamily="34" charset="0"/>
                <a:ea typeface="Calibri" panose="020F0502020204030204" pitchFamily="34" charset="0"/>
                <a:cs typeface="Calibri" panose="020F0502020204030204" pitchFamily="34" charset="0"/>
              </a:rPr>
              <a:t>Project Phase III</a:t>
            </a:r>
            <a:endParaRPr lang="en-IN" dirty="0">
              <a:solidFill>
                <a:schemeClr val="tx1">
                  <a:lumMod val="20000"/>
                  <a:lumOff val="8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chemeClr val="tx1">
                    <a:lumMod val="20000"/>
                    <a:lumOff val="80000"/>
                  </a:schemeClr>
                </a:solidFill>
                <a:latin typeface="Calibri" panose="020F0502020204030204" pitchFamily="34" charset="0"/>
                <a:ea typeface="Calibri" panose="020F0502020204030204" pitchFamily="34" charset="0"/>
                <a:cs typeface="Calibri" panose="020F0502020204030204" pitchFamily="34" charset="0"/>
              </a:rPr>
              <a:t>1. Find how much amount spent by each customer on artists? Write a query to return customer name, artist name and total spent </a:t>
            </a:r>
            <a:endParaRPr lang="en-IN" dirty="0">
              <a:solidFill>
                <a:schemeClr val="tx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294B048C-BF43-47E6-A86D-05EBA49248EC}"/>
              </a:ext>
            </a:extLst>
          </p:cNvPr>
          <p:cNvPicPr>
            <a:picLocks noChangeAspect="1"/>
          </p:cNvPicPr>
          <p:nvPr/>
        </p:nvPicPr>
        <p:blipFill>
          <a:blip r:embed="rId2"/>
          <a:stretch>
            <a:fillRect/>
          </a:stretch>
        </p:blipFill>
        <p:spPr>
          <a:xfrm>
            <a:off x="93462" y="1397643"/>
            <a:ext cx="3277268" cy="2753868"/>
          </a:xfrm>
          <a:prstGeom prst="rect">
            <a:avLst/>
          </a:prstGeom>
        </p:spPr>
      </p:pic>
      <p:pic>
        <p:nvPicPr>
          <p:cNvPr id="5" name="Picture 4"/>
          <p:cNvPicPr>
            <a:picLocks noChangeAspect="1"/>
          </p:cNvPicPr>
          <p:nvPr/>
        </p:nvPicPr>
        <p:blipFill>
          <a:blip r:embed="rId3"/>
          <a:stretch>
            <a:fillRect/>
          </a:stretch>
        </p:blipFill>
        <p:spPr>
          <a:xfrm>
            <a:off x="3720574" y="1210235"/>
            <a:ext cx="5315850" cy="2868705"/>
          </a:xfrm>
          <a:prstGeom prst="rect">
            <a:avLst/>
          </a:prstGeom>
        </p:spPr>
      </p:pic>
    </p:spTree>
    <p:extLst>
      <p:ext uri="{BB962C8B-B14F-4D97-AF65-F5344CB8AC3E}">
        <p14:creationId xmlns:p14="http://schemas.microsoft.com/office/powerpoint/2010/main" val="1279697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5811" y="265225"/>
            <a:ext cx="8166847" cy="783869"/>
          </a:xfrm>
          <a:prstGeom prst="rect">
            <a:avLst/>
          </a:prstGeom>
        </p:spPr>
        <p:txBody>
          <a:bodyPr wrap="square">
            <a:spAutoFit/>
          </a:bodyPr>
          <a:lstStyle/>
          <a:p>
            <a:pPr>
              <a:lnSpc>
                <a:spcPct val="107000"/>
              </a:lnSpc>
              <a:spcAft>
                <a:spcPts val="800"/>
              </a:spcAft>
            </a:pPr>
            <a:r>
              <a:rPr lang="en-US" dirty="0">
                <a:solidFill>
                  <a:schemeClr val="tx1">
                    <a:lumMod val="20000"/>
                    <a:lumOff val="80000"/>
                  </a:schemeClr>
                </a:solidFill>
                <a:latin typeface="Calibri" panose="020F0502020204030204" pitchFamily="34" charset="0"/>
                <a:ea typeface="Calibri" panose="020F0502020204030204" pitchFamily="34" charset="0"/>
                <a:cs typeface="Calibri" panose="020F0502020204030204" pitchFamily="34" charset="0"/>
              </a:rPr>
              <a:t>2. 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a:t>
            </a:r>
            <a:endParaRPr lang="en-IN" dirty="0">
              <a:solidFill>
                <a:schemeClr val="tx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191270" y="1237129"/>
            <a:ext cx="5145906" cy="3186953"/>
          </a:xfrm>
          <a:prstGeom prst="rect">
            <a:avLst/>
          </a:prstGeom>
        </p:spPr>
      </p:pic>
      <p:sp>
        <p:nvSpPr>
          <p:cNvPr id="7" name="Rounded Rectangle 4">
            <a:extLst>
              <a:ext uri="{FF2B5EF4-FFF2-40B4-BE49-F238E27FC236}">
                <a16:creationId xmlns="" xmlns:a16="http://schemas.microsoft.com/office/drawing/2014/main" id="{00000000-0008-0000-0000-000005000000}"/>
              </a:ext>
            </a:extLst>
          </p:cNvPr>
          <p:cNvSpPr/>
          <p:nvPr/>
        </p:nvSpPr>
        <p:spPr>
          <a:xfrm>
            <a:off x="71483" y="1095099"/>
            <a:ext cx="1730423" cy="4048401"/>
          </a:xfrm>
          <a:prstGeom prst="roundRect">
            <a:avLst/>
          </a:prstGeom>
          <a:gradFill>
            <a:gsLst>
              <a:gs pos="0">
                <a:schemeClr val="accent6">
                  <a:alpha val="75000"/>
                  <a:lumMod val="65000"/>
                  <a:lumOff val="35000"/>
                </a:schemeClr>
              </a:gs>
              <a:gs pos="100000">
                <a:schemeClr val="accent6">
                  <a:lumMod val="20000"/>
                  <a:lumOff val="80000"/>
                </a:schemeClr>
              </a:gs>
            </a:gsLst>
            <a:lin ang="5400000" scaled="0"/>
          </a:gradFill>
          <a:ln>
            <a:noFill/>
          </a:ln>
        </p:spPr>
        <p:style>
          <a:lnRef idx="1">
            <a:schemeClr val="accent1"/>
          </a:lnRef>
          <a:fillRef idx="2">
            <a:schemeClr val="accent1"/>
          </a:fillRef>
          <a:effectRef idx="1">
            <a:schemeClr val="accent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IN" sz="1100"/>
          </a:p>
        </p:txBody>
      </p:sp>
      <p:pic>
        <p:nvPicPr>
          <p:cNvPr id="8" name="Picture 7">
            <a:extLst>
              <a:ext uri="{FF2B5EF4-FFF2-40B4-BE49-F238E27FC236}">
                <a16:creationId xmlns:a16="http://schemas.microsoft.com/office/drawing/2014/main" xmlns="" id="{2D4BA314-9C4C-437E-AE6A-AA76EAC39909}"/>
              </a:ext>
            </a:extLst>
          </p:cNvPr>
          <p:cNvPicPr>
            <a:picLocks noChangeAspect="1"/>
          </p:cNvPicPr>
          <p:nvPr/>
        </p:nvPicPr>
        <p:blipFill>
          <a:blip r:embed="rId3"/>
          <a:stretch>
            <a:fillRect/>
          </a:stretch>
        </p:blipFill>
        <p:spPr>
          <a:xfrm>
            <a:off x="71483" y="1155305"/>
            <a:ext cx="1730423" cy="3988195"/>
          </a:xfrm>
          <a:prstGeom prst="rect">
            <a:avLst/>
          </a:prstGeom>
        </p:spPr>
      </p:pic>
    </p:spTree>
    <p:extLst>
      <p:ext uri="{BB962C8B-B14F-4D97-AF65-F5344CB8AC3E}">
        <p14:creationId xmlns:p14="http://schemas.microsoft.com/office/powerpoint/2010/main" val="1652666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971365" y="1470212"/>
            <a:ext cx="5082988" cy="3361550"/>
          </a:xfrm>
          <a:prstGeom prst="rect">
            <a:avLst/>
          </a:prstGeom>
        </p:spPr>
      </p:pic>
      <p:pic>
        <p:nvPicPr>
          <p:cNvPr id="6" name="Picture 5">
            <a:extLst>
              <a:ext uri="{FF2B5EF4-FFF2-40B4-BE49-F238E27FC236}">
                <a16:creationId xmlns:a16="http://schemas.microsoft.com/office/drawing/2014/main" xmlns="" id="{2ED0DA2B-4F6E-463F-B1E2-0863F653ECA9}"/>
              </a:ext>
            </a:extLst>
          </p:cNvPr>
          <p:cNvPicPr>
            <a:picLocks noChangeAspect="1"/>
          </p:cNvPicPr>
          <p:nvPr/>
        </p:nvPicPr>
        <p:blipFill>
          <a:blip r:embed="rId3"/>
          <a:stretch>
            <a:fillRect/>
          </a:stretch>
        </p:blipFill>
        <p:spPr>
          <a:xfrm>
            <a:off x="107851" y="2052918"/>
            <a:ext cx="3397348" cy="2544427"/>
          </a:xfrm>
          <a:prstGeom prst="rect">
            <a:avLst/>
          </a:prstGeom>
        </p:spPr>
      </p:pic>
      <p:sp>
        <p:nvSpPr>
          <p:cNvPr id="7" name="Rectangle 6"/>
          <p:cNvSpPr/>
          <p:nvPr/>
        </p:nvSpPr>
        <p:spPr>
          <a:xfrm>
            <a:off x="277906" y="263749"/>
            <a:ext cx="8435788" cy="783869"/>
          </a:xfrm>
          <a:prstGeom prst="rect">
            <a:avLst/>
          </a:prstGeom>
        </p:spPr>
        <p:txBody>
          <a:bodyPr wrap="square">
            <a:spAutoFit/>
          </a:bodyPr>
          <a:lstStyle/>
          <a:p>
            <a:pPr>
              <a:lnSpc>
                <a:spcPct val="107000"/>
              </a:lnSpc>
              <a:spcAft>
                <a:spcPts val="800"/>
              </a:spcAft>
            </a:pPr>
            <a:r>
              <a:rPr lang="en-US" dirty="0">
                <a:solidFill>
                  <a:schemeClr val="tx1">
                    <a:lumMod val="20000"/>
                    <a:lumOff val="80000"/>
                  </a:schemeClr>
                </a:solidFill>
                <a:latin typeface="Calibri" panose="020F0502020204030204" pitchFamily="34" charset="0"/>
                <a:ea typeface="Calibri" panose="020F0502020204030204" pitchFamily="34" charset="0"/>
                <a:cs typeface="Calibri" panose="020F0502020204030204" pitchFamily="34" charset="0"/>
              </a:rPr>
              <a:t>3. Write a query that determines the customer that has spent the most on music for each country. Write a query that returns the country along with the top customer and how much they spent. For countries where the top amount spent is shared, provide all customers who spent this amount</a:t>
            </a:r>
            <a:endParaRPr lang="en-IN" dirty="0">
              <a:solidFill>
                <a:schemeClr val="tx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3943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15"/>
        <p:cNvGrpSpPr/>
        <p:nvPr/>
      </p:nvGrpSpPr>
      <p:grpSpPr>
        <a:xfrm>
          <a:off x="0" y="0"/>
          <a:ext cx="0" cy="0"/>
          <a:chOff x="0" y="0"/>
          <a:chExt cx="0" cy="0"/>
        </a:xfrm>
      </p:grpSpPr>
      <p:sp>
        <p:nvSpPr>
          <p:cNvPr id="816" name="Google Shape;816;p62"/>
          <p:cNvSpPr txBox="1">
            <a:spLocks noGrp="1"/>
          </p:cNvSpPr>
          <p:nvPr>
            <p:ph type="ctrTitle"/>
          </p:nvPr>
        </p:nvSpPr>
        <p:spPr>
          <a:xfrm>
            <a:off x="32237" y="-11870"/>
            <a:ext cx="5414400" cy="162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F3F3F3"/>
                </a:solidFill>
              </a:rPr>
              <a:t>Thank YOU!</a:t>
            </a:r>
            <a:endParaRPr sz="7200" dirty="0">
              <a:solidFill>
                <a:srgbClr val="F3F3F3"/>
              </a:solidFill>
            </a:endParaRPr>
          </a:p>
        </p:txBody>
      </p:sp>
      <p:sp>
        <p:nvSpPr>
          <p:cNvPr id="2" name="Rectangle 1">
            <a:extLst>
              <a:ext uri="{FF2B5EF4-FFF2-40B4-BE49-F238E27FC236}">
                <a16:creationId xmlns="" xmlns:a16="http://schemas.microsoft.com/office/drawing/2014/main" id="{38F5E223-ED61-D1BC-8845-DF77FA62B604}"/>
              </a:ext>
            </a:extLst>
          </p:cNvPr>
          <p:cNvSpPr/>
          <p:nvPr/>
        </p:nvSpPr>
        <p:spPr>
          <a:xfrm>
            <a:off x="501446" y="3687097"/>
            <a:ext cx="2875935" cy="8849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17" name="Google Shape;817;p62"/>
          <p:cNvSpPr txBox="1">
            <a:spLocks noGrp="1"/>
          </p:cNvSpPr>
          <p:nvPr>
            <p:ph type="subTitle" idx="1"/>
          </p:nvPr>
        </p:nvSpPr>
        <p:spPr>
          <a:xfrm>
            <a:off x="719750" y="3814508"/>
            <a:ext cx="3309300" cy="51209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dirty="0">
                <a:latin typeface="Barlow Light"/>
                <a:ea typeface="Barlow Light"/>
                <a:cs typeface="Barlow Light"/>
                <a:sym typeface="Barlow Light"/>
              </a:rPr>
              <a:t>Priyanka Gaikwad</a:t>
            </a:r>
            <a:endParaRPr sz="1800" dirty="0">
              <a:latin typeface="Barlow Light"/>
              <a:ea typeface="Barlow Light"/>
              <a:cs typeface="Barlow Light"/>
              <a:sym typeface="Barlow Ligh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90"/>
        <p:cNvGrpSpPr/>
        <p:nvPr/>
      </p:nvGrpSpPr>
      <p:grpSpPr>
        <a:xfrm>
          <a:off x="0" y="0"/>
          <a:ext cx="0" cy="0"/>
          <a:chOff x="0" y="0"/>
          <a:chExt cx="0" cy="0"/>
        </a:xfrm>
      </p:grpSpPr>
      <p:sp>
        <p:nvSpPr>
          <p:cNvPr id="19" name="Oval 18">
            <a:extLst>
              <a:ext uri="{FF2B5EF4-FFF2-40B4-BE49-F238E27FC236}">
                <a16:creationId xmlns="" xmlns:a16="http://schemas.microsoft.com/office/drawing/2014/main" id="{C8A6F3FE-FB95-EFA2-E53A-3C769CF51DDA}"/>
              </a:ext>
            </a:extLst>
          </p:cNvPr>
          <p:cNvSpPr/>
          <p:nvPr/>
        </p:nvSpPr>
        <p:spPr>
          <a:xfrm>
            <a:off x="5264802" y="4331690"/>
            <a:ext cx="857028" cy="8155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25" name="TextBox 24">
            <a:extLst>
              <a:ext uri="{FF2B5EF4-FFF2-40B4-BE49-F238E27FC236}">
                <a16:creationId xmlns="" xmlns:a16="http://schemas.microsoft.com/office/drawing/2014/main" id="{404A1D7E-46C9-1688-F641-0C3C5BC86D6F}"/>
              </a:ext>
            </a:extLst>
          </p:cNvPr>
          <p:cNvSpPr txBox="1"/>
          <p:nvPr/>
        </p:nvSpPr>
        <p:spPr>
          <a:xfrm>
            <a:off x="-801374" y="343425"/>
            <a:ext cx="5644944" cy="1200329"/>
          </a:xfrm>
          <a:prstGeom prst="rect">
            <a:avLst/>
          </a:prstGeom>
          <a:noFill/>
        </p:spPr>
        <p:txBody>
          <a:bodyPr wrap="square">
            <a:spAutoFit/>
          </a:bodyPr>
          <a:lstStyle/>
          <a:p>
            <a:r>
              <a:rPr lang="en-US" sz="1200" b="0" i="0" dirty="0">
                <a:solidFill>
                  <a:schemeClr val="bg1">
                    <a:lumMod val="10000"/>
                    <a:lumOff val="90000"/>
                  </a:schemeClr>
                </a:solidFill>
                <a:effectLst/>
                <a:latin typeface="Source Sans Pro SemiBold" panose="020B0603030403020204" pitchFamily="34" charset="0"/>
                <a:ea typeface="Source Sans Pro SemiBold" panose="020B0603030403020204" pitchFamily="34" charset="0"/>
              </a:rPr>
              <a:t>Objects with </a:t>
            </a:r>
            <a:r>
              <a:rPr lang="en-US" sz="1200" b="0" i="0" dirty="0">
                <a:solidFill>
                  <a:schemeClr val="bg1">
                    <a:lumMod val="10000"/>
                    <a:lumOff val="90000"/>
                  </a:schemeClr>
                </a:solidFill>
                <a:effectLst/>
                <a:latin typeface="Source Sans Pro SemiBold" panose="020B0603030403020204" pitchFamily="34" charset="0"/>
                <a:ea typeface="Source Sans Pro SemiBold" panose="020B0603030403020204" pitchFamily="34" charset="0"/>
                <a:hlinkClick r:id="rId3">
                  <a:extLst>
                    <a:ext uri="{A12FA001-AC4F-418D-AE19-62706E023703}">
                      <ahyp:hlinkClr xmlns="" xmlns:ahyp="http://schemas.microsoft.com/office/drawing/2018/hyperlinkcolor" val="tx"/>
                    </a:ext>
                  </a:extLst>
                </a:hlinkClick>
              </a:rPr>
              <a:t>human</a:t>
            </a:r>
            <a:r>
              <a:rPr lang="en-US" sz="1200" b="0" i="0" dirty="0">
                <a:solidFill>
                  <a:schemeClr val="bg1">
                    <a:lumMod val="10000"/>
                    <a:lumOff val="90000"/>
                  </a:schemeClr>
                </a:solidFill>
                <a:effectLst/>
                <a:latin typeface="Source Sans Pro SemiBold" panose="020B0603030403020204" pitchFamily="34" charset="0"/>
                <a:ea typeface="Source Sans Pro SemiBold" panose="020B0603030403020204" pitchFamily="34" charset="0"/>
              </a:rPr>
              <a:t> and </a:t>
            </a:r>
            <a:r>
              <a:rPr lang="en-US" sz="1200" b="0" i="0" dirty="0">
                <a:solidFill>
                  <a:schemeClr val="bg1">
                    <a:lumMod val="10000"/>
                    <a:lumOff val="90000"/>
                  </a:schemeClr>
                </a:solidFill>
                <a:effectLst/>
                <a:latin typeface="Source Sans Pro SemiBold" panose="020B0603030403020204" pitchFamily="34" charset="0"/>
                <a:ea typeface="Source Sans Pro SemiBold" panose="020B0603030403020204" pitchFamily="34" charset="0"/>
                <a:hlinkClick r:id="rId4">
                  <a:extLst>
                    <a:ext uri="{A12FA001-AC4F-418D-AE19-62706E023703}">
                      <ahyp:hlinkClr xmlns="" xmlns:ahyp="http://schemas.microsoft.com/office/drawing/2018/hyperlinkcolor" val="tx"/>
                    </a:ext>
                  </a:extLst>
                </a:hlinkClick>
              </a:rPr>
              <a:t>animal</a:t>
            </a:r>
            <a:r>
              <a:rPr lang="en-US" sz="1200" b="0" i="0" dirty="0">
                <a:solidFill>
                  <a:schemeClr val="bg1">
                    <a:lumMod val="10000"/>
                    <a:lumOff val="90000"/>
                  </a:schemeClr>
                </a:solidFill>
                <a:effectLst/>
                <a:latin typeface="Source Sans Pro SemiBold" panose="020B0603030403020204" pitchFamily="34" charset="0"/>
                <a:ea typeface="Source Sans Pro SemiBold" panose="020B0603030403020204" pitchFamily="34" charset="0"/>
              </a:rPr>
              <a:t> forms that may have been toys </a:t>
            </a:r>
          </a:p>
          <a:p>
            <a:r>
              <a:rPr lang="en-US" sz="1200" b="0" i="0" dirty="0">
                <a:solidFill>
                  <a:schemeClr val="bg1">
                    <a:lumMod val="10000"/>
                    <a:lumOff val="90000"/>
                  </a:schemeClr>
                </a:solidFill>
                <a:effectLst/>
                <a:latin typeface="Source Sans Pro SemiBold" panose="020B0603030403020204" pitchFamily="34" charset="0"/>
                <a:ea typeface="Source Sans Pro SemiBold" panose="020B0603030403020204" pitchFamily="34" charset="0"/>
              </a:rPr>
              <a:t>have been found in deposits from ancient </a:t>
            </a:r>
            <a:r>
              <a:rPr lang="en-US" sz="1200" b="0" i="0" dirty="0">
                <a:solidFill>
                  <a:schemeClr val="bg1">
                    <a:lumMod val="10000"/>
                    <a:lumOff val="90000"/>
                  </a:schemeClr>
                </a:solidFill>
                <a:effectLst/>
                <a:latin typeface="Source Sans Pro SemiBold" panose="020B0603030403020204" pitchFamily="34" charset="0"/>
                <a:ea typeface="Source Sans Pro SemiBold" panose="020B0603030403020204" pitchFamily="34" charset="0"/>
                <a:hlinkClick r:id="rId5">
                  <a:extLst>
                    <a:ext uri="{A12FA001-AC4F-418D-AE19-62706E023703}">
                      <ahyp:hlinkClr xmlns="" xmlns:ahyp="http://schemas.microsoft.com/office/drawing/2018/hyperlinkcolor" val="tx"/>
                    </a:ext>
                  </a:extLst>
                </a:hlinkClick>
              </a:rPr>
              <a:t>Sumer</a:t>
            </a:r>
            <a:r>
              <a:rPr lang="en-US" sz="1200" b="0" i="0" dirty="0">
                <a:solidFill>
                  <a:schemeClr val="bg1">
                    <a:lumMod val="10000"/>
                    <a:lumOff val="90000"/>
                  </a:schemeClr>
                </a:solidFill>
                <a:effectLst/>
                <a:latin typeface="Source Sans Pro SemiBold" panose="020B0603030403020204" pitchFamily="34" charset="0"/>
                <a:ea typeface="Source Sans Pro SemiBold" panose="020B0603030403020204" pitchFamily="34" charset="0"/>
              </a:rPr>
              <a:t> dating to 2600 </a:t>
            </a:r>
            <a:r>
              <a:rPr lang="en-US" sz="1200" b="0" i="0" cap="all" dirty="0">
                <a:solidFill>
                  <a:schemeClr val="bg1">
                    <a:lumMod val="10000"/>
                    <a:lumOff val="90000"/>
                  </a:schemeClr>
                </a:solidFill>
                <a:effectLst/>
                <a:latin typeface="Source Sans Pro SemiBold" panose="020B0603030403020204" pitchFamily="34" charset="0"/>
                <a:ea typeface="Source Sans Pro SemiBold" panose="020B0603030403020204" pitchFamily="34" charset="0"/>
              </a:rPr>
              <a:t>BCE</a:t>
            </a:r>
            <a:r>
              <a:rPr lang="en-US" sz="1200" b="0" i="0" dirty="0">
                <a:solidFill>
                  <a:schemeClr val="bg1">
                    <a:lumMod val="10000"/>
                    <a:lumOff val="90000"/>
                  </a:schemeClr>
                </a:solidFill>
                <a:effectLst/>
                <a:latin typeface="Source Sans Pro SemiBold" panose="020B0603030403020204" pitchFamily="34" charset="0"/>
                <a:ea typeface="Source Sans Pro SemiBold" panose="020B0603030403020204" pitchFamily="34" charset="0"/>
              </a:rPr>
              <a:t>.</a:t>
            </a:r>
          </a:p>
          <a:p>
            <a:endParaRPr lang="en-US" sz="1200" dirty="0">
              <a:solidFill>
                <a:schemeClr val="bg1">
                  <a:lumMod val="10000"/>
                  <a:lumOff val="90000"/>
                </a:schemeClr>
              </a:solidFill>
              <a:latin typeface="Source Sans Pro SemiBold" panose="020B0603030403020204" pitchFamily="34" charset="0"/>
              <a:ea typeface="Source Sans Pro SemiBold" panose="020B0603030403020204" pitchFamily="34" charset="0"/>
            </a:endParaRPr>
          </a:p>
          <a:p>
            <a:pPr marL="0" lvl="0" indent="0" algn="l" rtl="0">
              <a:spcBef>
                <a:spcPts val="0"/>
              </a:spcBef>
              <a:spcAft>
                <a:spcPts val="0"/>
              </a:spcAft>
              <a:buNone/>
            </a:pPr>
            <a:r>
              <a:rPr lang="en-US" sz="1200" b="0" i="0" dirty="0">
                <a:solidFill>
                  <a:schemeClr val="bg1">
                    <a:lumMod val="10000"/>
                    <a:lumOff val="90000"/>
                  </a:schemeClr>
                </a:solidFill>
                <a:effectLst/>
                <a:latin typeface="arial" panose="020B0604020202020204" pitchFamily="34" charset="0"/>
              </a:rPr>
              <a:t>The global toys </a:t>
            </a:r>
            <a:r>
              <a:rPr lang="en-US" sz="1200" b="0" i="0" dirty="0">
                <a:solidFill>
                  <a:schemeClr val="bg1">
                    <a:lumMod val="10000"/>
                    <a:lumOff val="90000"/>
                  </a:schemeClr>
                </a:solidFill>
                <a:effectLst/>
                <a:latin typeface="Source Sans Pro SemiBold" panose="020B0603030403020204" pitchFamily="34" charset="0"/>
                <a:ea typeface="Source Sans Pro SemiBold" panose="020B0603030403020204" pitchFamily="34" charset="0"/>
              </a:rPr>
              <a:t>and</a:t>
            </a:r>
            <a:r>
              <a:rPr lang="en-US" sz="1200" b="0" i="0" dirty="0">
                <a:solidFill>
                  <a:schemeClr val="bg1">
                    <a:lumMod val="10000"/>
                    <a:lumOff val="90000"/>
                  </a:schemeClr>
                </a:solidFill>
                <a:effectLst/>
                <a:latin typeface="arial" panose="020B0604020202020204" pitchFamily="34" charset="0"/>
              </a:rPr>
              <a:t> games market size was estimated </a:t>
            </a:r>
          </a:p>
          <a:p>
            <a:pPr marL="0" lvl="0" indent="0" algn="l" rtl="0">
              <a:spcBef>
                <a:spcPts val="0"/>
              </a:spcBef>
              <a:spcAft>
                <a:spcPts val="0"/>
              </a:spcAft>
              <a:buNone/>
            </a:pPr>
            <a:r>
              <a:rPr lang="en-US" sz="1200" b="0" i="0" dirty="0">
                <a:solidFill>
                  <a:schemeClr val="bg1">
                    <a:lumMod val="10000"/>
                    <a:lumOff val="90000"/>
                  </a:schemeClr>
                </a:solidFill>
                <a:effectLst/>
                <a:latin typeface="arial" panose="020B0604020202020204" pitchFamily="34" charset="0"/>
              </a:rPr>
              <a:t>at </a:t>
            </a:r>
            <a:r>
              <a:rPr lang="en-US" sz="1200" b="1" i="0" dirty="0">
                <a:solidFill>
                  <a:schemeClr val="bg1">
                    <a:lumMod val="10000"/>
                    <a:lumOff val="90000"/>
                  </a:schemeClr>
                </a:solidFill>
                <a:effectLst/>
                <a:latin typeface="arial" panose="020B0604020202020204" pitchFamily="34" charset="0"/>
              </a:rPr>
              <a:t>USD 291.72 billion in 2021.</a:t>
            </a:r>
          </a:p>
          <a:p>
            <a:r>
              <a:rPr lang="en-US" sz="1200" b="0" i="0" dirty="0">
                <a:solidFill>
                  <a:schemeClr val="bg1">
                    <a:lumMod val="10000"/>
                    <a:lumOff val="90000"/>
                  </a:schemeClr>
                </a:solidFill>
                <a:effectLst/>
                <a:latin typeface="Source Sans Pro SemiBold" panose="020B0603030403020204" pitchFamily="34" charset="0"/>
                <a:ea typeface="Source Sans Pro SemiBold" panose="020B0603030403020204" pitchFamily="34" charset="0"/>
              </a:rPr>
              <a:t> </a:t>
            </a:r>
            <a:endParaRPr lang="en-US" sz="1200" dirty="0">
              <a:solidFill>
                <a:schemeClr val="bg1">
                  <a:lumMod val="10000"/>
                  <a:lumOff val="90000"/>
                </a:schemeClr>
              </a:solidFill>
              <a:latin typeface="Source Sans Pro SemiBold" panose="020B0603030403020204" pitchFamily="34" charset="0"/>
              <a:ea typeface="Source Sans Pro SemiBold" panose="020B0603030403020204" pitchFamily="34" charset="0"/>
            </a:endParaRPr>
          </a:p>
        </p:txBody>
      </p:sp>
      <p:sp>
        <p:nvSpPr>
          <p:cNvPr id="22" name="Title 21"/>
          <p:cNvSpPr>
            <a:spLocks noGrp="1"/>
          </p:cNvSpPr>
          <p:nvPr>
            <p:ph type="title"/>
          </p:nvPr>
        </p:nvSpPr>
        <p:spPr>
          <a:xfrm>
            <a:off x="2863486" y="57075"/>
            <a:ext cx="2244436" cy="572700"/>
          </a:xfrm>
        </p:spPr>
        <p:txBody>
          <a:bodyPr/>
          <a:lstStyle/>
          <a:p>
            <a:r>
              <a:rPr lang="en-US" sz="2400" dirty="0" smtClean="0"/>
              <a:t>Overview</a:t>
            </a:r>
            <a:endParaRPr lang="en-IN" sz="2400" dirty="0"/>
          </a:p>
        </p:txBody>
      </p:sp>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134" y="916125"/>
            <a:ext cx="3801666" cy="4227375"/>
          </a:xfrm>
          <a:prstGeom prst="rect">
            <a:avLst/>
          </a:prstGeom>
        </p:spPr>
      </p:pic>
      <p:sp>
        <p:nvSpPr>
          <p:cNvPr id="27" name="Rectangle 26"/>
          <p:cNvSpPr/>
          <p:nvPr/>
        </p:nvSpPr>
        <p:spPr>
          <a:xfrm>
            <a:off x="3985704" y="443346"/>
            <a:ext cx="5058222" cy="7427674"/>
          </a:xfrm>
          <a:prstGeom prst="rect">
            <a:avLst/>
          </a:prstGeom>
        </p:spPr>
        <p:txBody>
          <a:bodyPr wrap="square">
            <a:spAutoFit/>
          </a:bodyPr>
          <a:lstStyle/>
          <a:p>
            <a:pPr>
              <a:lnSpc>
                <a:spcPct val="107000"/>
              </a:lnSpc>
              <a:spcAft>
                <a:spcPts val="800"/>
              </a:spcAft>
            </a:pPr>
            <a:r>
              <a:rPr lang="en-US" sz="1100" b="1" dirty="0">
                <a:solidFill>
                  <a:schemeClr val="tx1">
                    <a:lumMod val="20000"/>
                    <a:lumOff val="80000"/>
                  </a:schemeClr>
                </a:solidFill>
                <a:latin typeface="Calibri" panose="020F0502020204030204" pitchFamily="34" charset="0"/>
                <a:ea typeface="Calibri" panose="020F0502020204030204" pitchFamily="34" charset="0"/>
                <a:cs typeface="Calibri" panose="020F0502020204030204" pitchFamily="34" charset="0"/>
              </a:rPr>
              <a:t>Project Phase I</a:t>
            </a:r>
            <a:endParaRPr lang="en-IN" sz="1100" dirty="0">
              <a:solidFill>
                <a:schemeClr val="tx1">
                  <a:lumMod val="20000"/>
                  <a:lumOff val="8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solidFill>
                  <a:schemeClr val="tx1">
                    <a:lumMod val="20000"/>
                    <a:lumOff val="80000"/>
                  </a:schemeClr>
                </a:solidFill>
                <a:latin typeface="Calibri" panose="020F0502020204030204" pitchFamily="34" charset="0"/>
                <a:ea typeface="Calibri" panose="020F0502020204030204" pitchFamily="34" charset="0"/>
                <a:cs typeface="Calibri" panose="020F0502020204030204" pitchFamily="34" charset="0"/>
              </a:rPr>
              <a:t>1. Who is the senior most employee based on job title?</a:t>
            </a:r>
            <a:endParaRPr lang="en-IN" sz="1100" dirty="0">
              <a:solidFill>
                <a:schemeClr val="tx1">
                  <a:lumMod val="20000"/>
                  <a:lumOff val="8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solidFill>
                  <a:schemeClr val="tx1">
                    <a:lumMod val="20000"/>
                    <a:lumOff val="80000"/>
                  </a:schemeClr>
                </a:solidFill>
                <a:latin typeface="Calibri" panose="020F0502020204030204" pitchFamily="34" charset="0"/>
                <a:ea typeface="Calibri" panose="020F0502020204030204" pitchFamily="34" charset="0"/>
                <a:cs typeface="Calibri" panose="020F0502020204030204" pitchFamily="34" charset="0"/>
              </a:rPr>
              <a:t>2. Which countries have the most Invoices?</a:t>
            </a:r>
            <a:endParaRPr lang="en-IN" sz="1100" dirty="0">
              <a:solidFill>
                <a:schemeClr val="tx1">
                  <a:lumMod val="20000"/>
                  <a:lumOff val="8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solidFill>
                  <a:schemeClr val="tx1">
                    <a:lumMod val="20000"/>
                    <a:lumOff val="80000"/>
                  </a:schemeClr>
                </a:solidFill>
                <a:latin typeface="Calibri" panose="020F0502020204030204" pitchFamily="34" charset="0"/>
                <a:ea typeface="Calibri" panose="020F0502020204030204" pitchFamily="34" charset="0"/>
                <a:cs typeface="Calibri" panose="020F0502020204030204" pitchFamily="34" charset="0"/>
              </a:rPr>
              <a:t>3. What are top 3 values of total invoice? </a:t>
            </a:r>
            <a:endParaRPr lang="en-IN" sz="1100" dirty="0">
              <a:solidFill>
                <a:schemeClr val="tx1">
                  <a:lumMod val="20000"/>
                  <a:lumOff val="8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solidFill>
                  <a:schemeClr val="tx1">
                    <a:lumMod val="20000"/>
                    <a:lumOff val="80000"/>
                  </a:schemeClr>
                </a:solidFill>
                <a:latin typeface="Calibri" panose="020F0502020204030204" pitchFamily="34" charset="0"/>
                <a:ea typeface="Calibri" panose="020F0502020204030204" pitchFamily="34" charset="0"/>
                <a:cs typeface="Calibri" panose="020F0502020204030204" pitchFamily="34" charset="0"/>
              </a:rPr>
              <a:t>4. Which city has the best customers? We would like to throw a promotional Music Festival in the city we made the most money. Write a query that returns one city that has the highest sum of invoice totals. Return both the city name &amp; sum of all invoice totals </a:t>
            </a:r>
            <a:endParaRPr lang="en-IN" sz="1100" dirty="0">
              <a:solidFill>
                <a:schemeClr val="tx1">
                  <a:lumMod val="20000"/>
                  <a:lumOff val="8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solidFill>
                  <a:schemeClr val="tx1">
                    <a:lumMod val="20000"/>
                    <a:lumOff val="80000"/>
                  </a:schemeClr>
                </a:solidFill>
                <a:latin typeface="Calibri" panose="020F0502020204030204" pitchFamily="34" charset="0"/>
                <a:ea typeface="Calibri" panose="020F0502020204030204" pitchFamily="34" charset="0"/>
                <a:cs typeface="Calibri" panose="020F0502020204030204" pitchFamily="34" charset="0"/>
              </a:rPr>
              <a:t>5. Who is the best customer? The customer who has spent the most money will be declared the best customer. Write a query that returns the person who has spent the most money </a:t>
            </a:r>
            <a:endParaRPr lang="en-IN" sz="1100" dirty="0">
              <a:solidFill>
                <a:schemeClr val="tx1">
                  <a:lumMod val="20000"/>
                  <a:lumOff val="8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solidFill>
                  <a:schemeClr val="tx1">
                    <a:lumMod val="20000"/>
                    <a:lumOff val="80000"/>
                  </a:schemeClr>
                </a:solidFill>
                <a:latin typeface="Calibri" panose="020F0502020204030204" pitchFamily="34" charset="0"/>
                <a:ea typeface="Calibri" panose="020F0502020204030204" pitchFamily="34" charset="0"/>
                <a:cs typeface="Calibri" panose="020F0502020204030204" pitchFamily="34" charset="0"/>
              </a:rPr>
              <a:t> </a:t>
            </a:r>
            <a:endParaRPr lang="en-IN" sz="1100" dirty="0">
              <a:solidFill>
                <a:schemeClr val="tx1">
                  <a:lumMod val="20000"/>
                  <a:lumOff val="8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b="1" dirty="0">
                <a:solidFill>
                  <a:schemeClr val="tx1">
                    <a:lumMod val="20000"/>
                    <a:lumOff val="80000"/>
                  </a:schemeClr>
                </a:solidFill>
                <a:latin typeface="Calibri" panose="020F0502020204030204" pitchFamily="34" charset="0"/>
                <a:ea typeface="Calibri" panose="020F0502020204030204" pitchFamily="34" charset="0"/>
                <a:cs typeface="Calibri" panose="020F0502020204030204" pitchFamily="34" charset="0"/>
              </a:rPr>
              <a:t>Project Phase II</a:t>
            </a:r>
            <a:endParaRPr lang="en-IN" sz="1100" dirty="0">
              <a:solidFill>
                <a:schemeClr val="tx1">
                  <a:lumMod val="20000"/>
                  <a:lumOff val="8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solidFill>
                  <a:schemeClr val="tx1">
                    <a:lumMod val="20000"/>
                    <a:lumOff val="80000"/>
                  </a:schemeClr>
                </a:solidFill>
                <a:latin typeface="Calibri" panose="020F0502020204030204" pitchFamily="34" charset="0"/>
                <a:ea typeface="Calibri" panose="020F0502020204030204" pitchFamily="34" charset="0"/>
                <a:cs typeface="Calibri" panose="020F0502020204030204" pitchFamily="34" charset="0"/>
              </a:rPr>
              <a:t>1. Write query to return the email, first name, last name, &amp; Genre of all Rock Music listeners. Return your list ordered alphabetically by email starting with A </a:t>
            </a:r>
            <a:endParaRPr lang="en-IN" sz="1100" dirty="0">
              <a:solidFill>
                <a:schemeClr val="tx1">
                  <a:lumMod val="20000"/>
                  <a:lumOff val="8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solidFill>
                  <a:schemeClr val="tx1">
                    <a:lumMod val="20000"/>
                    <a:lumOff val="80000"/>
                  </a:schemeClr>
                </a:solidFill>
                <a:latin typeface="Calibri" panose="020F0502020204030204" pitchFamily="34" charset="0"/>
                <a:ea typeface="Calibri" panose="020F0502020204030204" pitchFamily="34" charset="0"/>
                <a:cs typeface="Calibri" panose="020F0502020204030204" pitchFamily="34" charset="0"/>
              </a:rPr>
              <a:t>2. Let's invite the artists who have written the most rock music in our dataset. Write a query that returns the Artist name and total track count of the top 10 rock bands </a:t>
            </a:r>
            <a:endParaRPr lang="en-IN" sz="1100" dirty="0">
              <a:solidFill>
                <a:schemeClr val="tx1">
                  <a:lumMod val="20000"/>
                  <a:lumOff val="8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solidFill>
                  <a:schemeClr val="tx1">
                    <a:lumMod val="20000"/>
                    <a:lumOff val="80000"/>
                  </a:schemeClr>
                </a:solidFill>
                <a:latin typeface="Calibri" panose="020F0502020204030204" pitchFamily="34" charset="0"/>
                <a:ea typeface="Calibri" panose="020F0502020204030204" pitchFamily="34" charset="0"/>
                <a:cs typeface="Calibri" panose="020F0502020204030204" pitchFamily="34" charset="0"/>
              </a:rPr>
              <a:t>3. Return all the track names that have a song length longer than the average song length. Return the Name and Milliseconds for each track. Order by the song length with the longest songs listed first</a:t>
            </a:r>
            <a:endParaRPr lang="en-IN" sz="1100" dirty="0">
              <a:solidFill>
                <a:schemeClr val="tx1">
                  <a:lumMod val="20000"/>
                  <a:lumOff val="8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solidFill>
                  <a:schemeClr val="tx1">
                    <a:lumMod val="20000"/>
                    <a:lumOff val="80000"/>
                  </a:schemeClr>
                </a:solidFill>
                <a:latin typeface="Calibri" panose="020F0502020204030204" pitchFamily="34" charset="0"/>
                <a:ea typeface="Calibri" panose="020F0502020204030204" pitchFamily="34" charset="0"/>
                <a:cs typeface="Calibri" panose="020F0502020204030204" pitchFamily="34" charset="0"/>
              </a:rPr>
              <a:t> </a:t>
            </a:r>
            <a:endParaRPr lang="en-IN" sz="1100" dirty="0">
              <a:solidFill>
                <a:schemeClr val="tx1">
                  <a:lumMod val="20000"/>
                  <a:lumOff val="8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b="1" dirty="0">
                <a:solidFill>
                  <a:schemeClr val="tx1">
                    <a:lumMod val="20000"/>
                    <a:lumOff val="80000"/>
                  </a:schemeClr>
                </a:solidFill>
                <a:latin typeface="Calibri" panose="020F0502020204030204" pitchFamily="34" charset="0"/>
                <a:ea typeface="Calibri" panose="020F0502020204030204" pitchFamily="34" charset="0"/>
                <a:cs typeface="Calibri" panose="020F0502020204030204" pitchFamily="34" charset="0"/>
              </a:rPr>
              <a:t>Project Phase III</a:t>
            </a:r>
            <a:endParaRPr lang="en-IN" sz="1100" dirty="0">
              <a:solidFill>
                <a:schemeClr val="tx1">
                  <a:lumMod val="20000"/>
                  <a:lumOff val="8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solidFill>
                  <a:schemeClr val="tx1">
                    <a:lumMod val="20000"/>
                    <a:lumOff val="80000"/>
                  </a:schemeClr>
                </a:solidFill>
                <a:latin typeface="Calibri" panose="020F0502020204030204" pitchFamily="34" charset="0"/>
                <a:ea typeface="Calibri" panose="020F0502020204030204" pitchFamily="34" charset="0"/>
                <a:cs typeface="Calibri" panose="020F0502020204030204" pitchFamily="34" charset="0"/>
              </a:rPr>
              <a:t>1. Find how much amount spent by each customer on artists? Write a query to return customer name, artist name and total spent </a:t>
            </a:r>
            <a:endParaRPr lang="en-IN" sz="1100" dirty="0">
              <a:solidFill>
                <a:schemeClr val="tx1">
                  <a:lumMod val="20000"/>
                  <a:lumOff val="8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solidFill>
                  <a:schemeClr val="tx1">
                    <a:lumMod val="20000"/>
                    <a:lumOff val="80000"/>
                  </a:schemeClr>
                </a:solidFill>
                <a:latin typeface="Calibri" panose="020F0502020204030204" pitchFamily="34" charset="0"/>
                <a:ea typeface="Calibri" panose="020F0502020204030204" pitchFamily="34" charset="0"/>
                <a:cs typeface="Calibri" panose="020F0502020204030204" pitchFamily="34" charset="0"/>
              </a:rPr>
              <a:t>2. 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a:t>
            </a:r>
            <a:endParaRPr lang="en-IN" sz="1100" dirty="0">
              <a:solidFill>
                <a:schemeClr val="tx1">
                  <a:lumMod val="20000"/>
                  <a:lumOff val="8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solidFill>
                  <a:schemeClr val="tx1">
                    <a:lumMod val="20000"/>
                    <a:lumOff val="80000"/>
                  </a:schemeClr>
                </a:solidFill>
                <a:latin typeface="Calibri" panose="020F0502020204030204" pitchFamily="34" charset="0"/>
                <a:ea typeface="Calibri" panose="020F0502020204030204" pitchFamily="34" charset="0"/>
                <a:cs typeface="Calibri" panose="020F0502020204030204" pitchFamily="34" charset="0"/>
              </a:rPr>
              <a:t>3. Write a query that determines the customer that has spent the most on music for each country. Write a query that returns the country along with the top customer and how much they spent. For countries where the top amount spent is shared, provide all customers who spent this amount</a:t>
            </a:r>
            <a:endParaRPr lang="en-IN" sz="1100" dirty="0">
              <a:solidFill>
                <a:schemeClr val="tx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t>
            </a:r>
            <a:endParaRPr lang="en-IN" dirty="0"/>
          </a:p>
        </p:txBody>
      </p:sp>
    </p:spTree>
    <p:extLst>
      <p:ext uri="{BB962C8B-B14F-4D97-AF65-F5344CB8AC3E}">
        <p14:creationId xmlns:p14="http://schemas.microsoft.com/office/powerpoint/2010/main" val="4175643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4404C4-89D8-06DB-D555-FE88C7B7E42F}"/>
              </a:ext>
            </a:extLst>
          </p:cNvPr>
          <p:cNvSpPr>
            <a:spLocks noGrp="1"/>
          </p:cNvSpPr>
          <p:nvPr>
            <p:ph type="title"/>
          </p:nvPr>
        </p:nvSpPr>
        <p:spPr>
          <a:xfrm>
            <a:off x="3512202" y="124958"/>
            <a:ext cx="1509101" cy="572700"/>
          </a:xfrm>
        </p:spPr>
        <p:txBody>
          <a:bodyPr/>
          <a:lstStyle/>
          <a:p>
            <a:r>
              <a:rPr lang="en-US" sz="2400" dirty="0" smtClean="0">
                <a:solidFill>
                  <a:schemeClr val="tx1"/>
                </a:solidFill>
              </a:rPr>
              <a:t>Insights</a:t>
            </a:r>
            <a:endParaRPr lang="en-US" sz="2400" dirty="0">
              <a:solidFill>
                <a:schemeClr val="tx1"/>
              </a:solidFill>
            </a:endParaRPr>
          </a:p>
        </p:txBody>
      </p:sp>
      <p:sp>
        <p:nvSpPr>
          <p:cNvPr id="3" name="Rectangle 2"/>
          <p:cNvSpPr/>
          <p:nvPr/>
        </p:nvSpPr>
        <p:spPr>
          <a:xfrm>
            <a:off x="360404" y="697658"/>
            <a:ext cx="5363969" cy="375552"/>
          </a:xfrm>
          <a:prstGeom prst="rect">
            <a:avLst/>
          </a:prstGeom>
        </p:spPr>
        <p:txBody>
          <a:bodyPr wrap="none">
            <a:spAutoFit/>
          </a:bodyPr>
          <a:lstStyle/>
          <a:p>
            <a:pPr>
              <a:lnSpc>
                <a:spcPct val="107000"/>
              </a:lnSpc>
              <a:spcAft>
                <a:spcPts val="800"/>
              </a:spcAft>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1. Who is the senior most employee based on job title?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300974" y="1270358"/>
            <a:ext cx="4330268" cy="3676650"/>
          </a:xfrm>
          <a:prstGeom prst="rect">
            <a:avLst/>
          </a:prstGeom>
        </p:spPr>
      </p:pic>
      <p:sp>
        <p:nvSpPr>
          <p:cNvPr id="9" name="Rectangle 8"/>
          <p:cNvSpPr/>
          <p:nvPr/>
        </p:nvSpPr>
        <p:spPr>
          <a:xfrm>
            <a:off x="4571813" y="4311473"/>
            <a:ext cx="4572000" cy="523220"/>
          </a:xfrm>
          <a:prstGeom prst="rect">
            <a:avLst/>
          </a:prstGeom>
        </p:spPr>
        <p:txBody>
          <a:bodyPr>
            <a:spAutoFit/>
          </a:bodyPr>
          <a:lstStyle/>
          <a:p>
            <a:pPr marL="285750" indent="-285750">
              <a:buFont typeface="Arial" panose="020B0604020202020204" pitchFamily="34" charset="0"/>
              <a:buChar char="•"/>
            </a:pPr>
            <a:r>
              <a:rPr lang="en-IN" b="1" dirty="0">
                <a:solidFill>
                  <a:schemeClr val="tx1"/>
                </a:solidFill>
              </a:rPr>
              <a:t>Senior most employee is Mohan Madan (Senior General Manager)</a:t>
            </a:r>
          </a:p>
        </p:txBody>
      </p:sp>
      <p:sp>
        <p:nvSpPr>
          <p:cNvPr id="11" name="Rectangle 10"/>
          <p:cNvSpPr/>
          <p:nvPr/>
        </p:nvSpPr>
        <p:spPr>
          <a:xfrm>
            <a:off x="4962497" y="1645828"/>
            <a:ext cx="4041536" cy="2468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xmlns="" id="{DBD72370-03CD-4F44-8E9E-7B1E963ABEB1}"/>
              </a:ext>
            </a:extLst>
          </p:cNvPr>
          <p:cNvPicPr>
            <a:picLocks noChangeAspect="1"/>
          </p:cNvPicPr>
          <p:nvPr/>
        </p:nvPicPr>
        <p:blipFill>
          <a:blip r:embed="rId3"/>
          <a:stretch>
            <a:fillRect/>
          </a:stretch>
        </p:blipFill>
        <p:spPr>
          <a:xfrm>
            <a:off x="4962497" y="1635274"/>
            <a:ext cx="4041536" cy="2447867"/>
          </a:xfrm>
          <a:prstGeom prst="rect">
            <a:avLst/>
          </a:prstGeom>
        </p:spPr>
      </p:pic>
    </p:spTree>
    <p:extLst>
      <p:ext uri="{BB962C8B-B14F-4D97-AF65-F5344CB8AC3E}">
        <p14:creationId xmlns:p14="http://schemas.microsoft.com/office/powerpoint/2010/main" val="3659021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a:extLst>
              <a:ext uri="{FF2B5EF4-FFF2-40B4-BE49-F238E27FC236}">
                <a16:creationId xmlns="" xmlns:a16="http://schemas.microsoft.com/office/drawing/2014/main" id="{2F258294-E941-6574-BB09-622690351D7F}"/>
              </a:ext>
            </a:extLst>
          </p:cNvPr>
          <p:cNvSpPr>
            <a:spLocks/>
          </p:cNvSpPr>
          <p:nvPr/>
        </p:nvSpPr>
        <p:spPr bwMode="auto">
          <a:xfrm>
            <a:off x="385990" y="247451"/>
            <a:ext cx="910465" cy="316157"/>
          </a:xfrm>
          <a:custGeom>
            <a:avLst/>
            <a:gdLst>
              <a:gd name="T0" fmla="*/ 94 w 137"/>
              <a:gd name="T1" fmla="*/ 0 h 72"/>
              <a:gd name="T2" fmla="*/ 107 w 137"/>
              <a:gd name="T3" fmla="*/ 14 h 72"/>
              <a:gd name="T4" fmla="*/ 77 w 137"/>
              <a:gd name="T5" fmla="*/ 42 h 72"/>
              <a:gd name="T6" fmla="*/ 46 w 137"/>
              <a:gd name="T7" fmla="*/ 12 h 72"/>
              <a:gd name="T8" fmla="*/ 0 w 137"/>
              <a:gd name="T9" fmla="*/ 57 h 72"/>
              <a:gd name="T10" fmla="*/ 15 w 137"/>
              <a:gd name="T11" fmla="*/ 71 h 72"/>
              <a:gd name="T12" fmla="*/ 46 w 137"/>
              <a:gd name="T13" fmla="*/ 42 h 72"/>
              <a:gd name="T14" fmla="*/ 77 w 137"/>
              <a:gd name="T15" fmla="*/ 72 h 72"/>
              <a:gd name="T16" fmla="*/ 122 w 137"/>
              <a:gd name="T17" fmla="*/ 28 h 72"/>
              <a:gd name="T18" fmla="*/ 137 w 137"/>
              <a:gd name="T19" fmla="*/ 42 h 72"/>
              <a:gd name="T20" fmla="*/ 137 w 137"/>
              <a:gd name="T21" fmla="*/ 0 h 72"/>
              <a:gd name="T22" fmla="*/ 94 w 137"/>
              <a:gd name="T23"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7" h="72">
                <a:moveTo>
                  <a:pt x="94" y="0"/>
                </a:moveTo>
                <a:lnTo>
                  <a:pt x="107" y="14"/>
                </a:lnTo>
                <a:lnTo>
                  <a:pt x="77" y="42"/>
                </a:lnTo>
                <a:lnTo>
                  <a:pt x="46" y="12"/>
                </a:lnTo>
                <a:lnTo>
                  <a:pt x="0" y="57"/>
                </a:lnTo>
                <a:lnTo>
                  <a:pt x="15" y="71"/>
                </a:lnTo>
                <a:lnTo>
                  <a:pt x="46" y="42"/>
                </a:lnTo>
                <a:lnTo>
                  <a:pt x="77" y="72"/>
                </a:lnTo>
                <a:lnTo>
                  <a:pt x="122" y="28"/>
                </a:lnTo>
                <a:lnTo>
                  <a:pt x="137" y="42"/>
                </a:lnTo>
                <a:lnTo>
                  <a:pt x="137" y="0"/>
                </a:lnTo>
                <a:lnTo>
                  <a:pt x="94" y="0"/>
                </a:lnTo>
                <a:close/>
              </a:path>
            </a:pathLst>
          </a:custGeom>
          <a:solidFill>
            <a:srgbClr val="E593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noProof="0">
              <a:ln>
                <a:noFill/>
              </a:ln>
              <a:solidFill>
                <a:prstClr val="black"/>
              </a:solidFill>
              <a:effectLst/>
              <a:uLnTx/>
              <a:uFillTx/>
              <a:latin typeface="Liberation Serif"/>
              <a:ea typeface="+mn-ea"/>
              <a:cs typeface="+mn-cs"/>
            </a:endParaRPr>
          </a:p>
        </p:txBody>
      </p:sp>
      <p:sp>
        <p:nvSpPr>
          <p:cNvPr id="8" name="Rectangle 6">
            <a:extLst>
              <a:ext uri="{FF2B5EF4-FFF2-40B4-BE49-F238E27FC236}">
                <a16:creationId xmlns="" xmlns:a16="http://schemas.microsoft.com/office/drawing/2014/main" id="{7DF3C801-D11B-CF74-3F03-8364F681B577}"/>
              </a:ext>
            </a:extLst>
          </p:cNvPr>
          <p:cNvSpPr>
            <a:spLocks noChangeArrowheads="1"/>
          </p:cNvSpPr>
          <p:nvPr/>
        </p:nvSpPr>
        <p:spPr bwMode="auto">
          <a:xfrm>
            <a:off x="318830" y="815663"/>
            <a:ext cx="86296" cy="134920"/>
          </a:xfrm>
          <a:prstGeom prst="rect">
            <a:avLst/>
          </a:prstGeom>
          <a:solidFill>
            <a:srgbClr val="72C3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noProof="0" dirty="0">
              <a:ln>
                <a:noFill/>
              </a:ln>
              <a:solidFill>
                <a:prstClr val="black"/>
              </a:solidFill>
              <a:effectLst/>
              <a:uLnTx/>
              <a:uFillTx/>
              <a:latin typeface="Liberation Serif"/>
              <a:ea typeface="+mn-ea"/>
              <a:cs typeface="+mn-cs"/>
            </a:endParaRPr>
          </a:p>
        </p:txBody>
      </p:sp>
      <p:sp>
        <p:nvSpPr>
          <p:cNvPr id="9" name="Rectangle 7">
            <a:extLst>
              <a:ext uri="{FF2B5EF4-FFF2-40B4-BE49-F238E27FC236}">
                <a16:creationId xmlns="" xmlns:a16="http://schemas.microsoft.com/office/drawing/2014/main" id="{DD9DB815-F30B-9383-83E3-7D9448570EDE}"/>
              </a:ext>
            </a:extLst>
          </p:cNvPr>
          <p:cNvSpPr>
            <a:spLocks noChangeArrowheads="1"/>
          </p:cNvSpPr>
          <p:nvPr/>
        </p:nvSpPr>
        <p:spPr bwMode="auto">
          <a:xfrm>
            <a:off x="509809" y="744467"/>
            <a:ext cx="86296" cy="214284"/>
          </a:xfrm>
          <a:prstGeom prst="rect">
            <a:avLst/>
          </a:prstGeom>
          <a:solidFill>
            <a:srgbClr val="72C3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noProof="0">
              <a:ln>
                <a:noFill/>
              </a:ln>
              <a:solidFill>
                <a:prstClr val="black"/>
              </a:solidFill>
              <a:effectLst/>
              <a:uLnTx/>
              <a:uFillTx/>
              <a:latin typeface="Liberation Serif"/>
              <a:ea typeface="+mn-ea"/>
              <a:cs typeface="+mn-cs"/>
            </a:endParaRPr>
          </a:p>
        </p:txBody>
      </p:sp>
      <p:sp>
        <p:nvSpPr>
          <p:cNvPr id="10" name="Rectangle 8">
            <a:extLst>
              <a:ext uri="{FF2B5EF4-FFF2-40B4-BE49-F238E27FC236}">
                <a16:creationId xmlns="" xmlns:a16="http://schemas.microsoft.com/office/drawing/2014/main" id="{832DBFD7-B9DC-9E8D-6D39-48C54C4FE79B}"/>
              </a:ext>
            </a:extLst>
          </p:cNvPr>
          <p:cNvSpPr>
            <a:spLocks noChangeArrowheads="1"/>
          </p:cNvSpPr>
          <p:nvPr/>
        </p:nvSpPr>
        <p:spPr bwMode="auto">
          <a:xfrm>
            <a:off x="1020287" y="717941"/>
            <a:ext cx="91339" cy="228336"/>
          </a:xfrm>
          <a:prstGeom prst="rect">
            <a:avLst/>
          </a:prstGeom>
          <a:solidFill>
            <a:srgbClr val="72C3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noProof="0">
              <a:ln>
                <a:noFill/>
              </a:ln>
              <a:solidFill>
                <a:prstClr val="black"/>
              </a:solidFill>
              <a:effectLst/>
              <a:uLnTx/>
              <a:uFillTx/>
              <a:latin typeface="Liberation Serif"/>
              <a:ea typeface="+mn-ea"/>
              <a:cs typeface="+mn-cs"/>
            </a:endParaRPr>
          </a:p>
        </p:txBody>
      </p:sp>
      <p:sp>
        <p:nvSpPr>
          <p:cNvPr id="11" name="Rectangle 9">
            <a:extLst>
              <a:ext uri="{FF2B5EF4-FFF2-40B4-BE49-F238E27FC236}">
                <a16:creationId xmlns="" xmlns:a16="http://schemas.microsoft.com/office/drawing/2014/main" id="{07B28506-208D-1C47-B24F-E14BAAA01485}"/>
              </a:ext>
            </a:extLst>
          </p:cNvPr>
          <p:cNvSpPr>
            <a:spLocks noChangeArrowheads="1"/>
          </p:cNvSpPr>
          <p:nvPr/>
        </p:nvSpPr>
        <p:spPr bwMode="auto">
          <a:xfrm>
            <a:off x="1288295" y="635001"/>
            <a:ext cx="66065" cy="331540"/>
          </a:xfrm>
          <a:prstGeom prst="rect">
            <a:avLst/>
          </a:prstGeom>
          <a:solidFill>
            <a:srgbClr val="72C3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noProof="0">
              <a:ln>
                <a:noFill/>
              </a:ln>
              <a:solidFill>
                <a:prstClr val="black"/>
              </a:solidFill>
              <a:effectLst/>
              <a:uLnTx/>
              <a:uFillTx/>
              <a:latin typeface="Liberation Serif"/>
              <a:ea typeface="+mn-ea"/>
              <a:cs typeface="+mn-cs"/>
            </a:endParaRPr>
          </a:p>
        </p:txBody>
      </p:sp>
      <p:sp>
        <p:nvSpPr>
          <p:cNvPr id="12" name="Freeform 10">
            <a:extLst>
              <a:ext uri="{FF2B5EF4-FFF2-40B4-BE49-F238E27FC236}">
                <a16:creationId xmlns="" xmlns:a16="http://schemas.microsoft.com/office/drawing/2014/main" id="{813FC625-C827-092A-B3A8-3E24F2F10FC3}"/>
              </a:ext>
            </a:extLst>
          </p:cNvPr>
          <p:cNvSpPr>
            <a:spLocks/>
          </p:cNvSpPr>
          <p:nvPr/>
        </p:nvSpPr>
        <p:spPr bwMode="auto">
          <a:xfrm>
            <a:off x="141620" y="80100"/>
            <a:ext cx="1256874" cy="937570"/>
          </a:xfrm>
          <a:custGeom>
            <a:avLst/>
            <a:gdLst>
              <a:gd name="T0" fmla="*/ 12 w 194"/>
              <a:gd name="T1" fmla="*/ 146 h 157"/>
              <a:gd name="T2" fmla="*/ 12 w 194"/>
              <a:gd name="T3" fmla="*/ 0 h 157"/>
              <a:gd name="T4" fmla="*/ 0 w 194"/>
              <a:gd name="T5" fmla="*/ 0 h 157"/>
              <a:gd name="T6" fmla="*/ 0 w 194"/>
              <a:gd name="T7" fmla="*/ 157 h 157"/>
              <a:gd name="T8" fmla="*/ 194 w 194"/>
              <a:gd name="T9" fmla="*/ 157 h 157"/>
              <a:gd name="T10" fmla="*/ 194 w 194"/>
              <a:gd name="T11" fmla="*/ 146 h 157"/>
              <a:gd name="T12" fmla="*/ 12 w 194"/>
              <a:gd name="T13" fmla="*/ 146 h 157"/>
            </a:gdLst>
            <a:ahLst/>
            <a:cxnLst>
              <a:cxn ang="0">
                <a:pos x="T0" y="T1"/>
              </a:cxn>
              <a:cxn ang="0">
                <a:pos x="T2" y="T3"/>
              </a:cxn>
              <a:cxn ang="0">
                <a:pos x="T4" y="T5"/>
              </a:cxn>
              <a:cxn ang="0">
                <a:pos x="T6" y="T7"/>
              </a:cxn>
              <a:cxn ang="0">
                <a:pos x="T8" y="T9"/>
              </a:cxn>
              <a:cxn ang="0">
                <a:pos x="T10" y="T11"/>
              </a:cxn>
              <a:cxn ang="0">
                <a:pos x="T12" y="T13"/>
              </a:cxn>
            </a:cxnLst>
            <a:rect l="0" t="0" r="r" b="b"/>
            <a:pathLst>
              <a:path w="194" h="157">
                <a:moveTo>
                  <a:pt x="12" y="146"/>
                </a:moveTo>
                <a:lnTo>
                  <a:pt x="12" y="0"/>
                </a:lnTo>
                <a:lnTo>
                  <a:pt x="0" y="0"/>
                </a:lnTo>
                <a:lnTo>
                  <a:pt x="0" y="157"/>
                </a:lnTo>
                <a:lnTo>
                  <a:pt x="194" y="157"/>
                </a:lnTo>
                <a:lnTo>
                  <a:pt x="194" y="146"/>
                </a:lnTo>
                <a:lnTo>
                  <a:pt x="12" y="146"/>
                </a:lnTo>
                <a:close/>
              </a:path>
            </a:pathLst>
          </a:custGeom>
          <a:solidFill>
            <a:srgbClr val="72C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noProof="0">
              <a:ln>
                <a:noFill/>
              </a:ln>
              <a:solidFill>
                <a:prstClr val="black"/>
              </a:solidFill>
              <a:effectLst/>
              <a:uLnTx/>
              <a:uFillTx/>
              <a:latin typeface="Liberation Serif"/>
              <a:ea typeface="+mn-ea"/>
              <a:cs typeface="+mn-cs"/>
            </a:endParaRPr>
          </a:p>
        </p:txBody>
      </p:sp>
      <p:sp>
        <p:nvSpPr>
          <p:cNvPr id="20" name="Rectangle 8">
            <a:extLst>
              <a:ext uri="{FF2B5EF4-FFF2-40B4-BE49-F238E27FC236}">
                <a16:creationId xmlns="" xmlns:a16="http://schemas.microsoft.com/office/drawing/2014/main" id="{F7EC3CF2-9F09-D09F-1B25-5D1487FD8C5D}"/>
              </a:ext>
            </a:extLst>
          </p:cNvPr>
          <p:cNvSpPr>
            <a:spLocks noChangeArrowheads="1"/>
          </p:cNvSpPr>
          <p:nvPr/>
        </p:nvSpPr>
        <p:spPr bwMode="auto">
          <a:xfrm>
            <a:off x="754926" y="576907"/>
            <a:ext cx="86297" cy="403839"/>
          </a:xfrm>
          <a:prstGeom prst="rect">
            <a:avLst/>
          </a:prstGeom>
          <a:solidFill>
            <a:srgbClr val="72C3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noProof="0" dirty="0">
              <a:ln>
                <a:noFill/>
              </a:ln>
              <a:solidFill>
                <a:prstClr val="black"/>
              </a:solidFill>
              <a:effectLst/>
              <a:uLnTx/>
              <a:uFillTx/>
              <a:latin typeface="Liberation Serif"/>
              <a:ea typeface="+mn-ea"/>
              <a:cs typeface="+mn-cs"/>
            </a:endParaRPr>
          </a:p>
        </p:txBody>
      </p:sp>
      <p:sp>
        <p:nvSpPr>
          <p:cNvPr id="3" name="Rectangle 2"/>
          <p:cNvSpPr/>
          <p:nvPr/>
        </p:nvSpPr>
        <p:spPr>
          <a:xfrm>
            <a:off x="3777399" y="147159"/>
            <a:ext cx="4711546" cy="407035"/>
          </a:xfrm>
          <a:prstGeom prst="rect">
            <a:avLst/>
          </a:prstGeom>
        </p:spPr>
        <p:txBody>
          <a:bodyPr wrap="none">
            <a:spAutoFit/>
          </a:bodyPr>
          <a:lstStyle/>
          <a:p>
            <a:pPr>
              <a:lnSpc>
                <a:spcPct val="107000"/>
              </a:lnSpc>
              <a:spcAft>
                <a:spcPts val="800"/>
              </a:spcAft>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2. Which countries have the most Invoices?</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xmlns="" id="{FD651462-B19E-416D-96BA-2B8DBD69E530}"/>
              </a:ext>
            </a:extLst>
          </p:cNvPr>
          <p:cNvPicPr>
            <a:picLocks noChangeAspect="1"/>
          </p:cNvPicPr>
          <p:nvPr/>
        </p:nvPicPr>
        <p:blipFill>
          <a:blip r:embed="rId2"/>
          <a:stretch>
            <a:fillRect/>
          </a:stretch>
        </p:blipFill>
        <p:spPr>
          <a:xfrm>
            <a:off x="141620" y="1089063"/>
            <a:ext cx="4229988" cy="2151612"/>
          </a:xfrm>
          <a:prstGeom prst="rect">
            <a:avLst/>
          </a:prstGeom>
        </p:spPr>
      </p:pic>
      <p:pic>
        <p:nvPicPr>
          <p:cNvPr id="4" name="Picture 3"/>
          <p:cNvPicPr>
            <a:picLocks noChangeAspect="1"/>
          </p:cNvPicPr>
          <p:nvPr/>
        </p:nvPicPr>
        <p:blipFill>
          <a:blip r:embed="rId3"/>
          <a:stretch>
            <a:fillRect/>
          </a:stretch>
        </p:blipFill>
        <p:spPr>
          <a:xfrm>
            <a:off x="5250528" y="599211"/>
            <a:ext cx="3570111" cy="2408924"/>
          </a:xfrm>
          <a:prstGeom prst="rect">
            <a:avLst/>
          </a:prstGeom>
        </p:spPr>
      </p:pic>
      <p:pic>
        <p:nvPicPr>
          <p:cNvPr id="6" name="Picture 5"/>
          <p:cNvPicPr>
            <a:picLocks noChangeAspect="1"/>
          </p:cNvPicPr>
          <p:nvPr/>
        </p:nvPicPr>
        <p:blipFill>
          <a:blip r:embed="rId4"/>
          <a:stretch>
            <a:fillRect/>
          </a:stretch>
        </p:blipFill>
        <p:spPr>
          <a:xfrm>
            <a:off x="5959556" y="3112175"/>
            <a:ext cx="2709316" cy="1938919"/>
          </a:xfrm>
          <a:prstGeom prst="rect">
            <a:avLst/>
          </a:prstGeom>
        </p:spPr>
      </p:pic>
      <p:sp>
        <p:nvSpPr>
          <p:cNvPr id="14" name="Rectangle 13"/>
          <p:cNvSpPr/>
          <p:nvPr/>
        </p:nvSpPr>
        <p:spPr>
          <a:xfrm>
            <a:off x="0" y="3470763"/>
            <a:ext cx="5686115" cy="1446550"/>
          </a:xfrm>
          <a:prstGeom prst="rect">
            <a:avLst/>
          </a:prstGeom>
        </p:spPr>
        <p:txBody>
          <a:bodyPr wrap="square">
            <a:spAutoFit/>
          </a:bodyPr>
          <a:lstStyle/>
          <a:p>
            <a:pPr marL="285750" indent="-285750">
              <a:buFont typeface="Arial" panose="020B0604020202020204" pitchFamily="34" charset="0"/>
              <a:buChar char="•"/>
            </a:pPr>
            <a:r>
              <a:rPr lang="en-IN" sz="1100" b="1" dirty="0">
                <a:solidFill>
                  <a:schemeClr val="bg1">
                    <a:lumMod val="10000"/>
                    <a:lumOff val="90000"/>
                  </a:schemeClr>
                </a:solidFill>
              </a:rPr>
              <a:t>It is clearly seen from the more the number of countries more will the number of invoices.</a:t>
            </a:r>
          </a:p>
          <a:p>
            <a:pPr marL="285750" indent="-285750">
              <a:buFont typeface="Arial" panose="020B0604020202020204" pitchFamily="34" charset="0"/>
              <a:buChar char="•"/>
            </a:pPr>
            <a:r>
              <a:rPr lang="en-IN" sz="1100" b="1" dirty="0">
                <a:solidFill>
                  <a:schemeClr val="bg1">
                    <a:lumMod val="10000"/>
                    <a:lumOff val="90000"/>
                  </a:schemeClr>
                </a:solidFill>
              </a:rPr>
              <a:t>Maximum countries are from Europe only.</a:t>
            </a:r>
          </a:p>
          <a:p>
            <a:pPr marL="285750" indent="-285750">
              <a:buFont typeface="Arial" panose="020B0604020202020204" pitchFamily="34" charset="0"/>
              <a:buChar char="•"/>
            </a:pPr>
            <a:r>
              <a:rPr lang="en-IN" sz="1100" b="1" dirty="0">
                <a:solidFill>
                  <a:schemeClr val="bg1">
                    <a:lumMod val="10000"/>
                    <a:lumOff val="90000"/>
                  </a:schemeClr>
                </a:solidFill>
              </a:rPr>
              <a:t>Europe is on the top in terms of invoices generated ,instead of this countries of Europe fail to be top in terms of invoices generated(Top country is of North America(USA).</a:t>
            </a:r>
          </a:p>
          <a:p>
            <a:pPr marL="285750" indent="-285750">
              <a:buFont typeface="Arial" panose="020B0604020202020204" pitchFamily="34" charset="0"/>
              <a:buChar char="•"/>
            </a:pPr>
            <a:r>
              <a:rPr lang="en-IN" sz="1100" b="1" dirty="0">
                <a:solidFill>
                  <a:schemeClr val="bg1">
                    <a:lumMod val="10000"/>
                    <a:lumOff val="90000"/>
                  </a:schemeClr>
                </a:solidFill>
              </a:rPr>
              <a:t>USA played a major role in terms of invoices invoice generated in North America.</a:t>
            </a:r>
          </a:p>
        </p:txBody>
      </p:sp>
    </p:spTree>
    <p:extLst>
      <p:ext uri="{BB962C8B-B14F-4D97-AF65-F5344CB8AC3E}">
        <p14:creationId xmlns:p14="http://schemas.microsoft.com/office/powerpoint/2010/main" val="1958346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21"/>
        <p:cNvGrpSpPr/>
        <p:nvPr/>
      </p:nvGrpSpPr>
      <p:grpSpPr>
        <a:xfrm>
          <a:off x="0" y="0"/>
          <a:ext cx="0" cy="0"/>
          <a:chOff x="0" y="0"/>
          <a:chExt cx="0" cy="0"/>
        </a:xfrm>
      </p:grpSpPr>
      <p:sp>
        <p:nvSpPr>
          <p:cNvPr id="4" name="Rectangle 3"/>
          <p:cNvSpPr/>
          <p:nvPr/>
        </p:nvSpPr>
        <p:spPr>
          <a:xfrm>
            <a:off x="547711" y="63883"/>
            <a:ext cx="5379999" cy="470000"/>
          </a:xfrm>
          <a:prstGeom prst="rect">
            <a:avLst/>
          </a:prstGeom>
        </p:spPr>
        <p:txBody>
          <a:bodyPr wrap="none">
            <a:spAutoFit/>
          </a:bodyPr>
          <a:lstStyle/>
          <a:p>
            <a:pPr>
              <a:lnSpc>
                <a:spcPct val="107000"/>
              </a:lnSpc>
              <a:spcAft>
                <a:spcPts val="800"/>
              </a:spcAft>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3. </a:t>
            </a:r>
            <a:r>
              <a:rPr lang="en-US" sz="24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What </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are top 3 values of total invoice? </a:t>
            </a:r>
            <a:endPar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3756211" y="4693328"/>
            <a:ext cx="5477435" cy="307777"/>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solidFill>
              </a:rPr>
              <a:t>Top 3 values of total invoice contain 4 Countries.</a:t>
            </a:r>
          </a:p>
        </p:txBody>
      </p:sp>
      <p:sp>
        <p:nvSpPr>
          <p:cNvPr id="8" name="Rectangle 7"/>
          <p:cNvSpPr/>
          <p:nvPr/>
        </p:nvSpPr>
        <p:spPr>
          <a:xfrm>
            <a:off x="117406" y="890385"/>
            <a:ext cx="3806754" cy="1642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xmlns="" id="{4AC519E4-1E84-4335-AAD9-EFB592B3CA61}"/>
              </a:ext>
            </a:extLst>
          </p:cNvPr>
          <p:cNvPicPr>
            <a:picLocks noChangeAspect="1"/>
          </p:cNvPicPr>
          <p:nvPr/>
        </p:nvPicPr>
        <p:blipFill>
          <a:blip r:embed="rId3"/>
          <a:stretch>
            <a:fillRect/>
          </a:stretch>
        </p:blipFill>
        <p:spPr>
          <a:xfrm>
            <a:off x="117405" y="890385"/>
            <a:ext cx="3806754" cy="1642508"/>
          </a:xfrm>
          <a:prstGeom prst="rect">
            <a:avLst/>
          </a:prstGeom>
        </p:spPr>
      </p:pic>
      <p:pic>
        <p:nvPicPr>
          <p:cNvPr id="9" name="Picture 8"/>
          <p:cNvPicPr>
            <a:picLocks noChangeAspect="1"/>
          </p:cNvPicPr>
          <p:nvPr/>
        </p:nvPicPr>
        <p:blipFill>
          <a:blip r:embed="rId4"/>
          <a:stretch>
            <a:fillRect/>
          </a:stretch>
        </p:blipFill>
        <p:spPr>
          <a:xfrm>
            <a:off x="4402534" y="763514"/>
            <a:ext cx="4701058" cy="344020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27"/>
        <p:cNvGrpSpPr/>
        <p:nvPr/>
      </p:nvGrpSpPr>
      <p:grpSpPr>
        <a:xfrm>
          <a:off x="0" y="0"/>
          <a:ext cx="0" cy="0"/>
          <a:chOff x="0" y="0"/>
          <a:chExt cx="0" cy="0"/>
        </a:xfrm>
      </p:grpSpPr>
      <p:sp>
        <p:nvSpPr>
          <p:cNvPr id="18" name="Rounded Rectangle 4">
            <a:extLst>
              <a:ext uri="{FF2B5EF4-FFF2-40B4-BE49-F238E27FC236}">
                <a16:creationId xmlns="" xmlns:a16="http://schemas.microsoft.com/office/drawing/2014/main" id="{00000000-0008-0000-0000-000005000000}"/>
              </a:ext>
            </a:extLst>
          </p:cNvPr>
          <p:cNvSpPr/>
          <p:nvPr/>
        </p:nvSpPr>
        <p:spPr>
          <a:xfrm>
            <a:off x="7277331" y="3507377"/>
            <a:ext cx="1666874" cy="907457"/>
          </a:xfrm>
          <a:prstGeom prst="roundRect">
            <a:avLst/>
          </a:prstGeom>
          <a:gradFill>
            <a:gsLst>
              <a:gs pos="0">
                <a:schemeClr val="accent6">
                  <a:alpha val="75000"/>
                  <a:lumMod val="65000"/>
                  <a:lumOff val="35000"/>
                </a:schemeClr>
              </a:gs>
              <a:gs pos="100000">
                <a:schemeClr val="accent6">
                  <a:lumMod val="20000"/>
                  <a:lumOff val="80000"/>
                </a:schemeClr>
              </a:gs>
            </a:gsLst>
            <a:lin ang="5400000" scaled="0"/>
          </a:gradFill>
          <a:ln>
            <a:noFill/>
          </a:ln>
        </p:spPr>
        <p:style>
          <a:lnRef idx="1">
            <a:schemeClr val="accent1"/>
          </a:lnRef>
          <a:fillRef idx="2">
            <a:schemeClr val="accent1"/>
          </a:fillRef>
          <a:effectRef idx="1">
            <a:schemeClr val="accent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IN" sz="1100"/>
          </a:p>
        </p:txBody>
      </p:sp>
      <p:sp>
        <p:nvSpPr>
          <p:cNvPr id="55" name="Google Shape;249;p39">
            <a:extLst>
              <a:ext uri="{FF2B5EF4-FFF2-40B4-BE49-F238E27FC236}">
                <a16:creationId xmlns="" xmlns:a16="http://schemas.microsoft.com/office/drawing/2014/main" id="{0F2A0024-7C70-42DF-2CFB-E150AA8E4D6D}"/>
              </a:ext>
            </a:extLst>
          </p:cNvPr>
          <p:cNvSpPr/>
          <p:nvPr/>
        </p:nvSpPr>
        <p:spPr>
          <a:xfrm>
            <a:off x="8033105" y="136159"/>
            <a:ext cx="911100" cy="911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55;p39">
            <a:extLst>
              <a:ext uri="{FF2B5EF4-FFF2-40B4-BE49-F238E27FC236}">
                <a16:creationId xmlns="" xmlns:a16="http://schemas.microsoft.com/office/drawing/2014/main" id="{B3F0319E-64AE-BCB3-3C08-7FCDF3AF90BA}"/>
              </a:ext>
            </a:extLst>
          </p:cNvPr>
          <p:cNvSpPr/>
          <p:nvPr/>
        </p:nvSpPr>
        <p:spPr>
          <a:xfrm>
            <a:off x="8546112" y="2528888"/>
            <a:ext cx="355434" cy="326981"/>
          </a:xfrm>
          <a:custGeom>
            <a:avLst/>
            <a:gdLst/>
            <a:ahLst/>
            <a:cxnLst/>
            <a:rect l="l" t="t" r="r" b="b"/>
            <a:pathLst>
              <a:path w="11193" h="10297" extrusionOk="0">
                <a:moveTo>
                  <a:pt x="6014" y="2129"/>
                </a:moveTo>
                <a:lnTo>
                  <a:pt x="6014" y="3034"/>
                </a:lnTo>
                <a:lnTo>
                  <a:pt x="5097" y="3034"/>
                </a:lnTo>
                <a:lnTo>
                  <a:pt x="5097" y="2129"/>
                </a:lnTo>
                <a:close/>
                <a:moveTo>
                  <a:pt x="8704" y="347"/>
                </a:moveTo>
                <a:cubicBezTo>
                  <a:pt x="8745" y="347"/>
                  <a:pt x="8785" y="350"/>
                  <a:pt x="8824" y="355"/>
                </a:cubicBezTo>
                <a:cubicBezTo>
                  <a:pt x="9133" y="403"/>
                  <a:pt x="9371" y="617"/>
                  <a:pt x="9550" y="1058"/>
                </a:cubicBezTo>
                <a:cubicBezTo>
                  <a:pt x="9824" y="1689"/>
                  <a:pt x="9847" y="2201"/>
                  <a:pt x="9645" y="2558"/>
                </a:cubicBezTo>
                <a:cubicBezTo>
                  <a:pt x="9419" y="2939"/>
                  <a:pt x="8966" y="3034"/>
                  <a:pt x="8907" y="3046"/>
                </a:cubicBezTo>
                <a:lnTo>
                  <a:pt x="6335" y="3046"/>
                </a:lnTo>
                <a:lnTo>
                  <a:pt x="6335" y="2034"/>
                </a:lnTo>
                <a:cubicBezTo>
                  <a:pt x="6442" y="1903"/>
                  <a:pt x="6764" y="1498"/>
                  <a:pt x="7204" y="1141"/>
                </a:cubicBezTo>
                <a:cubicBezTo>
                  <a:pt x="7798" y="612"/>
                  <a:pt x="8304" y="347"/>
                  <a:pt x="8704" y="347"/>
                </a:cubicBezTo>
                <a:close/>
                <a:moveTo>
                  <a:pt x="4585" y="3356"/>
                </a:moveTo>
                <a:lnTo>
                  <a:pt x="4585" y="4653"/>
                </a:lnTo>
                <a:lnTo>
                  <a:pt x="299" y="4653"/>
                </a:lnTo>
                <a:lnTo>
                  <a:pt x="299" y="3356"/>
                </a:lnTo>
                <a:close/>
                <a:moveTo>
                  <a:pt x="6204" y="3356"/>
                </a:moveTo>
                <a:lnTo>
                  <a:pt x="6204" y="9987"/>
                </a:lnTo>
                <a:lnTo>
                  <a:pt x="4906" y="9987"/>
                </a:lnTo>
                <a:lnTo>
                  <a:pt x="4906" y="3356"/>
                </a:lnTo>
                <a:close/>
                <a:moveTo>
                  <a:pt x="10812" y="3356"/>
                </a:moveTo>
                <a:lnTo>
                  <a:pt x="10812" y="4653"/>
                </a:lnTo>
                <a:lnTo>
                  <a:pt x="9074" y="4653"/>
                </a:lnTo>
                <a:cubicBezTo>
                  <a:pt x="8990" y="4653"/>
                  <a:pt x="8907" y="4725"/>
                  <a:pt x="8907" y="4820"/>
                </a:cubicBezTo>
                <a:cubicBezTo>
                  <a:pt x="8907" y="4903"/>
                  <a:pt x="8990" y="4987"/>
                  <a:pt x="9074" y="4987"/>
                </a:cubicBezTo>
                <a:lnTo>
                  <a:pt x="10002" y="4987"/>
                </a:lnTo>
                <a:lnTo>
                  <a:pt x="10002" y="9594"/>
                </a:lnTo>
                <a:cubicBezTo>
                  <a:pt x="10002" y="9809"/>
                  <a:pt x="9824" y="9987"/>
                  <a:pt x="9609" y="9987"/>
                </a:cubicBezTo>
                <a:lnTo>
                  <a:pt x="6526" y="9987"/>
                </a:lnTo>
                <a:lnTo>
                  <a:pt x="6526" y="4987"/>
                </a:lnTo>
                <a:lnTo>
                  <a:pt x="8419" y="4987"/>
                </a:lnTo>
                <a:cubicBezTo>
                  <a:pt x="8514" y="4987"/>
                  <a:pt x="8585" y="4903"/>
                  <a:pt x="8585" y="4820"/>
                </a:cubicBezTo>
                <a:cubicBezTo>
                  <a:pt x="8585" y="4725"/>
                  <a:pt x="8514" y="4653"/>
                  <a:pt x="8419" y="4653"/>
                </a:cubicBezTo>
                <a:lnTo>
                  <a:pt x="6526" y="4653"/>
                </a:lnTo>
                <a:lnTo>
                  <a:pt x="6526" y="3356"/>
                </a:lnTo>
                <a:close/>
                <a:moveTo>
                  <a:pt x="2416" y="1"/>
                </a:moveTo>
                <a:cubicBezTo>
                  <a:pt x="2282" y="1"/>
                  <a:pt x="2156" y="24"/>
                  <a:pt x="2037" y="69"/>
                </a:cubicBezTo>
                <a:cubicBezTo>
                  <a:pt x="1727" y="188"/>
                  <a:pt x="1465" y="474"/>
                  <a:pt x="1287" y="903"/>
                </a:cubicBezTo>
                <a:cubicBezTo>
                  <a:pt x="977" y="1653"/>
                  <a:pt x="965" y="2248"/>
                  <a:pt x="1215" y="2689"/>
                </a:cubicBezTo>
                <a:cubicBezTo>
                  <a:pt x="1287" y="2820"/>
                  <a:pt x="1382" y="2927"/>
                  <a:pt x="1489" y="3022"/>
                </a:cubicBezTo>
                <a:lnTo>
                  <a:pt x="156" y="3022"/>
                </a:lnTo>
                <a:cubicBezTo>
                  <a:pt x="72" y="3022"/>
                  <a:pt x="1" y="3094"/>
                  <a:pt x="1" y="3177"/>
                </a:cubicBezTo>
                <a:lnTo>
                  <a:pt x="1" y="4808"/>
                </a:lnTo>
                <a:cubicBezTo>
                  <a:pt x="1" y="4891"/>
                  <a:pt x="72" y="4963"/>
                  <a:pt x="156" y="4963"/>
                </a:cubicBezTo>
                <a:lnTo>
                  <a:pt x="834" y="4963"/>
                </a:lnTo>
                <a:lnTo>
                  <a:pt x="834" y="9583"/>
                </a:lnTo>
                <a:cubicBezTo>
                  <a:pt x="834" y="9964"/>
                  <a:pt x="1156" y="10297"/>
                  <a:pt x="1549" y="10297"/>
                </a:cubicBezTo>
                <a:lnTo>
                  <a:pt x="2656" y="10297"/>
                </a:lnTo>
                <a:cubicBezTo>
                  <a:pt x="2751" y="10297"/>
                  <a:pt x="2823" y="10225"/>
                  <a:pt x="2823" y="10130"/>
                </a:cubicBezTo>
                <a:cubicBezTo>
                  <a:pt x="2823" y="10047"/>
                  <a:pt x="2751" y="9964"/>
                  <a:pt x="2656" y="9964"/>
                </a:cubicBezTo>
                <a:lnTo>
                  <a:pt x="1549" y="9964"/>
                </a:lnTo>
                <a:cubicBezTo>
                  <a:pt x="1334" y="9964"/>
                  <a:pt x="1156" y="9785"/>
                  <a:pt x="1156" y="9583"/>
                </a:cubicBezTo>
                <a:lnTo>
                  <a:pt x="1156" y="4963"/>
                </a:lnTo>
                <a:lnTo>
                  <a:pt x="4609" y="4963"/>
                </a:lnTo>
                <a:lnTo>
                  <a:pt x="4609" y="9964"/>
                </a:lnTo>
                <a:lnTo>
                  <a:pt x="3311" y="9964"/>
                </a:lnTo>
                <a:cubicBezTo>
                  <a:pt x="3228" y="9964"/>
                  <a:pt x="3156" y="10047"/>
                  <a:pt x="3156" y="10130"/>
                </a:cubicBezTo>
                <a:cubicBezTo>
                  <a:pt x="3156" y="10225"/>
                  <a:pt x="3228" y="10297"/>
                  <a:pt x="3311" y="10297"/>
                </a:cubicBezTo>
                <a:lnTo>
                  <a:pt x="9645" y="10297"/>
                </a:lnTo>
                <a:cubicBezTo>
                  <a:pt x="10026" y="10297"/>
                  <a:pt x="10359" y="9964"/>
                  <a:pt x="10359" y="9583"/>
                </a:cubicBezTo>
                <a:lnTo>
                  <a:pt x="10359" y="4963"/>
                </a:lnTo>
                <a:lnTo>
                  <a:pt x="11026" y="4963"/>
                </a:lnTo>
                <a:cubicBezTo>
                  <a:pt x="11110" y="4963"/>
                  <a:pt x="11193" y="4891"/>
                  <a:pt x="11193" y="4808"/>
                </a:cubicBezTo>
                <a:lnTo>
                  <a:pt x="11193" y="3177"/>
                </a:lnTo>
                <a:cubicBezTo>
                  <a:pt x="11145" y="3106"/>
                  <a:pt x="11074" y="3034"/>
                  <a:pt x="10979" y="3034"/>
                </a:cubicBezTo>
                <a:lnTo>
                  <a:pt x="9657" y="3034"/>
                </a:lnTo>
                <a:cubicBezTo>
                  <a:pt x="9752" y="2939"/>
                  <a:pt x="9847" y="2844"/>
                  <a:pt x="9919" y="2701"/>
                </a:cubicBezTo>
                <a:cubicBezTo>
                  <a:pt x="10181" y="2260"/>
                  <a:pt x="10157" y="1641"/>
                  <a:pt x="9847" y="915"/>
                </a:cubicBezTo>
                <a:cubicBezTo>
                  <a:pt x="9621" y="379"/>
                  <a:pt x="9300" y="81"/>
                  <a:pt x="8871" y="22"/>
                </a:cubicBezTo>
                <a:cubicBezTo>
                  <a:pt x="8824" y="16"/>
                  <a:pt x="8776" y="13"/>
                  <a:pt x="8728" y="13"/>
                </a:cubicBezTo>
                <a:cubicBezTo>
                  <a:pt x="7648" y="13"/>
                  <a:pt x="6371" y="1489"/>
                  <a:pt x="6097" y="1808"/>
                </a:cubicBezTo>
                <a:lnTo>
                  <a:pt x="5025" y="1808"/>
                </a:lnTo>
                <a:cubicBezTo>
                  <a:pt x="4859" y="1617"/>
                  <a:pt x="4359" y="1022"/>
                  <a:pt x="3751" y="581"/>
                </a:cubicBezTo>
                <a:cubicBezTo>
                  <a:pt x="3715" y="556"/>
                  <a:pt x="3677" y="543"/>
                  <a:pt x="3642" y="543"/>
                </a:cubicBezTo>
                <a:cubicBezTo>
                  <a:pt x="3595" y="543"/>
                  <a:pt x="3552" y="565"/>
                  <a:pt x="3525" y="605"/>
                </a:cubicBezTo>
                <a:cubicBezTo>
                  <a:pt x="3466" y="677"/>
                  <a:pt x="3478" y="784"/>
                  <a:pt x="3549" y="831"/>
                </a:cubicBezTo>
                <a:cubicBezTo>
                  <a:pt x="4144" y="1260"/>
                  <a:pt x="4656" y="1855"/>
                  <a:pt x="4787" y="2022"/>
                </a:cubicBezTo>
                <a:lnTo>
                  <a:pt x="4787" y="3034"/>
                </a:lnTo>
                <a:lnTo>
                  <a:pt x="2216" y="3034"/>
                </a:lnTo>
                <a:cubicBezTo>
                  <a:pt x="2144" y="3022"/>
                  <a:pt x="1692" y="2927"/>
                  <a:pt x="1489" y="2546"/>
                </a:cubicBezTo>
                <a:cubicBezTo>
                  <a:pt x="1275" y="2189"/>
                  <a:pt x="1323" y="1677"/>
                  <a:pt x="1573" y="1034"/>
                </a:cubicBezTo>
                <a:cubicBezTo>
                  <a:pt x="1727" y="700"/>
                  <a:pt x="1906" y="474"/>
                  <a:pt x="2144" y="379"/>
                </a:cubicBezTo>
                <a:cubicBezTo>
                  <a:pt x="2224" y="348"/>
                  <a:pt x="2314" y="332"/>
                  <a:pt x="2413" y="332"/>
                </a:cubicBezTo>
                <a:cubicBezTo>
                  <a:pt x="2578" y="332"/>
                  <a:pt x="2769" y="377"/>
                  <a:pt x="2978" y="474"/>
                </a:cubicBezTo>
                <a:cubicBezTo>
                  <a:pt x="3001" y="488"/>
                  <a:pt x="3025" y="493"/>
                  <a:pt x="3049" y="493"/>
                </a:cubicBezTo>
                <a:cubicBezTo>
                  <a:pt x="3109" y="493"/>
                  <a:pt x="3166" y="454"/>
                  <a:pt x="3192" y="403"/>
                </a:cubicBezTo>
                <a:cubicBezTo>
                  <a:pt x="3239" y="308"/>
                  <a:pt x="3192" y="224"/>
                  <a:pt x="3120" y="177"/>
                </a:cubicBezTo>
                <a:cubicBezTo>
                  <a:pt x="2864" y="59"/>
                  <a:pt x="2630" y="1"/>
                  <a:pt x="24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Rectangle 20"/>
          <p:cNvSpPr/>
          <p:nvPr/>
        </p:nvSpPr>
        <p:spPr>
          <a:xfrm>
            <a:off x="417430" y="199774"/>
            <a:ext cx="7225552" cy="783869"/>
          </a:xfrm>
          <a:prstGeom prst="rect">
            <a:avLst/>
          </a:prstGeom>
        </p:spPr>
        <p:txBody>
          <a:bodyPr wrap="square">
            <a:spAutoFit/>
          </a:bodyPr>
          <a:lstStyle/>
          <a:p>
            <a:pPr>
              <a:lnSpc>
                <a:spcPct val="107000"/>
              </a:lnSpc>
              <a:spcAft>
                <a:spcPts val="800"/>
              </a:spcAft>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4. Which city has the best customers? We would like to throw a promotional Music Festival in the city we made the most money. Write a query that returns one city that has the highest sum of invoice totals. Return both the city name &amp; sum of all invoice totals </a:t>
            </a:r>
            <a:endParaRPr lang="en-IN"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68" name="Picture 167">
            <a:extLst>
              <a:ext uri="{FF2B5EF4-FFF2-40B4-BE49-F238E27FC236}">
                <a16:creationId xmlns:a16="http://schemas.microsoft.com/office/drawing/2014/main" xmlns="" id="{9624921F-61A6-4DF8-B6F9-C8F37FEAA2BF}"/>
              </a:ext>
            </a:extLst>
          </p:cNvPr>
          <p:cNvPicPr>
            <a:picLocks noChangeAspect="1"/>
          </p:cNvPicPr>
          <p:nvPr/>
        </p:nvPicPr>
        <p:blipFill>
          <a:blip r:embed="rId3"/>
          <a:stretch>
            <a:fillRect/>
          </a:stretch>
        </p:blipFill>
        <p:spPr>
          <a:xfrm>
            <a:off x="5097569" y="1380076"/>
            <a:ext cx="3642179" cy="1883177"/>
          </a:xfrm>
          <a:prstGeom prst="rect">
            <a:avLst/>
          </a:prstGeom>
        </p:spPr>
      </p:pic>
      <p:pic>
        <p:nvPicPr>
          <p:cNvPr id="128" name="Picture 127"/>
          <p:cNvPicPr>
            <a:picLocks noChangeAspect="1"/>
          </p:cNvPicPr>
          <p:nvPr/>
        </p:nvPicPr>
        <p:blipFill>
          <a:blip r:embed="rId4"/>
          <a:stretch>
            <a:fillRect/>
          </a:stretch>
        </p:blipFill>
        <p:spPr>
          <a:xfrm>
            <a:off x="102912" y="1119999"/>
            <a:ext cx="4415299" cy="2477341"/>
          </a:xfrm>
          <a:prstGeom prst="rect">
            <a:avLst/>
          </a:prstGeom>
        </p:spPr>
      </p:pic>
      <p:sp>
        <p:nvSpPr>
          <p:cNvPr id="129" name="Rectangle 128"/>
          <p:cNvSpPr/>
          <p:nvPr/>
        </p:nvSpPr>
        <p:spPr>
          <a:xfrm>
            <a:off x="0" y="4045502"/>
            <a:ext cx="7427441" cy="738664"/>
          </a:xfrm>
          <a:prstGeom prst="rect">
            <a:avLst/>
          </a:prstGeom>
        </p:spPr>
        <p:txBody>
          <a:bodyPr wrap="square">
            <a:spAutoFit/>
          </a:bodyPr>
          <a:lstStyle/>
          <a:p>
            <a:pPr marL="285750" indent="-285750">
              <a:buFont typeface="Arial" panose="020B0604020202020204" pitchFamily="34" charset="0"/>
              <a:buChar char="•"/>
            </a:pPr>
            <a:r>
              <a:rPr lang="en-IN" sz="1050" b="1" dirty="0">
                <a:solidFill>
                  <a:schemeClr val="bg1">
                    <a:lumMod val="10000"/>
                    <a:lumOff val="90000"/>
                  </a:schemeClr>
                </a:solidFill>
              </a:rPr>
              <a:t>These are the cities having in terms of maximum total invoice.</a:t>
            </a:r>
          </a:p>
          <a:p>
            <a:pPr marL="285750" indent="-285750">
              <a:buFont typeface="Arial" panose="020B0604020202020204" pitchFamily="34" charset="0"/>
              <a:buChar char="•"/>
            </a:pPr>
            <a:r>
              <a:rPr lang="en-IN" sz="1050" b="1" dirty="0">
                <a:solidFill>
                  <a:schemeClr val="bg1">
                    <a:lumMod val="10000"/>
                    <a:lumOff val="90000"/>
                  </a:schemeClr>
                </a:solidFill>
              </a:rPr>
              <a:t>So for throw a promotional music festival , choose any one of these.</a:t>
            </a:r>
          </a:p>
          <a:p>
            <a:pPr marL="285750" indent="-285750">
              <a:buFont typeface="Arial" panose="020B0604020202020204" pitchFamily="34" charset="0"/>
              <a:buChar char="•"/>
            </a:pPr>
            <a:r>
              <a:rPr lang="en-IN" sz="1050" b="1" dirty="0">
                <a:solidFill>
                  <a:schemeClr val="bg1">
                    <a:lumMod val="10000"/>
                    <a:lumOff val="90000"/>
                  </a:schemeClr>
                </a:solidFill>
              </a:rPr>
              <a:t>It is better to choose Prague because top 2 customers also belong to this city only(as shown next page graph).</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33"/>
        <p:cNvGrpSpPr/>
        <p:nvPr/>
      </p:nvGrpSpPr>
      <p:grpSpPr>
        <a:xfrm>
          <a:off x="0" y="0"/>
          <a:ext cx="0" cy="0"/>
          <a:chOff x="0" y="0"/>
          <a:chExt cx="0" cy="0"/>
        </a:xfrm>
      </p:grpSpPr>
      <p:sp>
        <p:nvSpPr>
          <p:cNvPr id="14" name="Rectangle 13"/>
          <p:cNvSpPr/>
          <p:nvPr/>
        </p:nvSpPr>
        <p:spPr>
          <a:xfrm>
            <a:off x="573740" y="289548"/>
            <a:ext cx="7879977" cy="553357"/>
          </a:xfrm>
          <a:prstGeom prst="rect">
            <a:avLst/>
          </a:prstGeom>
        </p:spPr>
        <p:txBody>
          <a:bodyPr wrap="square">
            <a:spAutoFit/>
          </a:bodyPr>
          <a:lstStyle/>
          <a:p>
            <a:pPr>
              <a:lnSpc>
                <a:spcPct val="107000"/>
              </a:lnSpc>
              <a:spcAft>
                <a:spcPts val="800"/>
              </a:spcAft>
            </a:pPr>
            <a:r>
              <a:rPr lang="en-US" dirty="0">
                <a:solidFill>
                  <a:schemeClr val="tx1">
                    <a:lumMod val="20000"/>
                    <a:lumOff val="80000"/>
                  </a:schemeClr>
                </a:solidFill>
                <a:latin typeface="Calibri" panose="020F0502020204030204" pitchFamily="34" charset="0"/>
                <a:ea typeface="Calibri" panose="020F0502020204030204" pitchFamily="34" charset="0"/>
                <a:cs typeface="Calibri" panose="020F0502020204030204" pitchFamily="34" charset="0"/>
              </a:rPr>
              <a:t>5. Who is the best customer? The customer who has spent the most money will be declared the best customer. Write a query that returns the person who has spent the most money </a:t>
            </a:r>
            <a:endParaRPr lang="en-IN" dirty="0">
              <a:solidFill>
                <a:schemeClr val="tx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2" name="Picture 21">
            <a:extLst>
              <a:ext uri="{FF2B5EF4-FFF2-40B4-BE49-F238E27FC236}">
                <a16:creationId xmlns:a16="http://schemas.microsoft.com/office/drawing/2014/main" xmlns="" id="{AA5E456D-7539-4C5F-A970-1BEAD00FE99E}"/>
              </a:ext>
            </a:extLst>
          </p:cNvPr>
          <p:cNvPicPr>
            <a:picLocks noChangeAspect="1"/>
          </p:cNvPicPr>
          <p:nvPr/>
        </p:nvPicPr>
        <p:blipFill>
          <a:blip r:embed="rId3"/>
          <a:stretch>
            <a:fillRect/>
          </a:stretch>
        </p:blipFill>
        <p:spPr>
          <a:xfrm>
            <a:off x="144675" y="1277408"/>
            <a:ext cx="3486032" cy="3034616"/>
          </a:xfrm>
          <a:prstGeom prst="rect">
            <a:avLst/>
          </a:prstGeom>
        </p:spPr>
      </p:pic>
      <p:pic>
        <p:nvPicPr>
          <p:cNvPr id="16" name="Picture 15"/>
          <p:cNvPicPr>
            <a:picLocks noChangeAspect="1"/>
          </p:cNvPicPr>
          <p:nvPr/>
        </p:nvPicPr>
        <p:blipFill>
          <a:blip r:embed="rId4"/>
          <a:stretch>
            <a:fillRect/>
          </a:stretch>
        </p:blipFill>
        <p:spPr>
          <a:xfrm>
            <a:off x="3998841" y="1102657"/>
            <a:ext cx="4925570" cy="312868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41"/>
        <p:cNvGrpSpPr/>
        <p:nvPr/>
      </p:nvGrpSpPr>
      <p:grpSpPr>
        <a:xfrm>
          <a:off x="0" y="0"/>
          <a:ext cx="0" cy="0"/>
          <a:chOff x="0" y="0"/>
          <a:chExt cx="0" cy="0"/>
        </a:xfrm>
      </p:grpSpPr>
      <p:sp>
        <p:nvSpPr>
          <p:cNvPr id="249" name="Google Shape;249;p39"/>
          <p:cNvSpPr/>
          <p:nvPr/>
        </p:nvSpPr>
        <p:spPr>
          <a:xfrm>
            <a:off x="32909" y="25033"/>
            <a:ext cx="911100" cy="911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 name="Google Shape;251;p39"/>
          <p:cNvGrpSpPr/>
          <p:nvPr/>
        </p:nvGrpSpPr>
        <p:grpSpPr>
          <a:xfrm>
            <a:off x="302041" y="309296"/>
            <a:ext cx="372835" cy="342573"/>
            <a:chOff x="1952836" y="2774422"/>
            <a:chExt cx="372835" cy="342573"/>
          </a:xfrm>
        </p:grpSpPr>
        <p:sp>
          <p:nvSpPr>
            <p:cNvPr id="252" name="Google Shape;252;p39"/>
            <p:cNvSpPr/>
            <p:nvPr/>
          </p:nvSpPr>
          <p:spPr>
            <a:xfrm>
              <a:off x="2076490" y="3057581"/>
              <a:ext cx="40869" cy="40869"/>
            </a:xfrm>
            <a:custGeom>
              <a:avLst/>
              <a:gdLst/>
              <a:ahLst/>
              <a:cxnLst/>
              <a:rect l="l" t="t" r="r" b="b"/>
              <a:pathLst>
                <a:path w="1287" h="1287" extrusionOk="0">
                  <a:moveTo>
                    <a:pt x="643" y="346"/>
                  </a:moveTo>
                  <a:cubicBezTo>
                    <a:pt x="810" y="346"/>
                    <a:pt x="941" y="477"/>
                    <a:pt x="941" y="644"/>
                  </a:cubicBezTo>
                  <a:cubicBezTo>
                    <a:pt x="941" y="811"/>
                    <a:pt x="810" y="941"/>
                    <a:pt x="643" y="941"/>
                  </a:cubicBezTo>
                  <a:cubicBezTo>
                    <a:pt x="476" y="941"/>
                    <a:pt x="345" y="811"/>
                    <a:pt x="345" y="644"/>
                  </a:cubicBezTo>
                  <a:cubicBezTo>
                    <a:pt x="345" y="477"/>
                    <a:pt x="476" y="346"/>
                    <a:pt x="643" y="346"/>
                  </a:cubicBezTo>
                  <a:close/>
                  <a:moveTo>
                    <a:pt x="643" y="1"/>
                  </a:moveTo>
                  <a:cubicBezTo>
                    <a:pt x="286" y="1"/>
                    <a:pt x="0" y="287"/>
                    <a:pt x="0" y="644"/>
                  </a:cubicBezTo>
                  <a:cubicBezTo>
                    <a:pt x="0" y="1001"/>
                    <a:pt x="286" y="1287"/>
                    <a:pt x="643" y="1287"/>
                  </a:cubicBezTo>
                  <a:cubicBezTo>
                    <a:pt x="1000" y="1287"/>
                    <a:pt x="1286" y="1001"/>
                    <a:pt x="1286" y="644"/>
                  </a:cubicBezTo>
                  <a:cubicBezTo>
                    <a:pt x="1286" y="287"/>
                    <a:pt x="1000" y="1"/>
                    <a:pt x="6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9"/>
            <p:cNvSpPr/>
            <p:nvPr/>
          </p:nvSpPr>
          <p:spPr>
            <a:xfrm>
              <a:off x="2208432" y="3057581"/>
              <a:ext cx="40869" cy="40869"/>
            </a:xfrm>
            <a:custGeom>
              <a:avLst/>
              <a:gdLst/>
              <a:ahLst/>
              <a:cxnLst/>
              <a:rect l="l" t="t" r="r" b="b"/>
              <a:pathLst>
                <a:path w="1287" h="1287" extrusionOk="0">
                  <a:moveTo>
                    <a:pt x="643" y="346"/>
                  </a:moveTo>
                  <a:cubicBezTo>
                    <a:pt x="810" y="346"/>
                    <a:pt x="941" y="477"/>
                    <a:pt x="941" y="644"/>
                  </a:cubicBezTo>
                  <a:cubicBezTo>
                    <a:pt x="941" y="811"/>
                    <a:pt x="810" y="941"/>
                    <a:pt x="643" y="941"/>
                  </a:cubicBezTo>
                  <a:cubicBezTo>
                    <a:pt x="477" y="941"/>
                    <a:pt x="346" y="811"/>
                    <a:pt x="346" y="644"/>
                  </a:cubicBezTo>
                  <a:cubicBezTo>
                    <a:pt x="346" y="477"/>
                    <a:pt x="477" y="346"/>
                    <a:pt x="643" y="346"/>
                  </a:cubicBezTo>
                  <a:close/>
                  <a:moveTo>
                    <a:pt x="643" y="1"/>
                  </a:moveTo>
                  <a:cubicBezTo>
                    <a:pt x="286" y="1"/>
                    <a:pt x="0" y="287"/>
                    <a:pt x="0" y="644"/>
                  </a:cubicBezTo>
                  <a:cubicBezTo>
                    <a:pt x="0" y="1001"/>
                    <a:pt x="286" y="1287"/>
                    <a:pt x="643" y="1287"/>
                  </a:cubicBezTo>
                  <a:cubicBezTo>
                    <a:pt x="1001" y="1287"/>
                    <a:pt x="1286" y="1001"/>
                    <a:pt x="1286" y="644"/>
                  </a:cubicBezTo>
                  <a:cubicBezTo>
                    <a:pt x="1286" y="287"/>
                    <a:pt x="1001" y="1"/>
                    <a:pt x="6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9"/>
            <p:cNvSpPr/>
            <p:nvPr/>
          </p:nvSpPr>
          <p:spPr>
            <a:xfrm>
              <a:off x="1952836" y="2774422"/>
              <a:ext cx="372835" cy="342573"/>
            </a:xfrm>
            <a:custGeom>
              <a:avLst/>
              <a:gdLst/>
              <a:ahLst/>
              <a:cxnLst/>
              <a:rect l="l" t="t" r="r" b="b"/>
              <a:pathLst>
                <a:path w="11741" h="10788" extrusionOk="0">
                  <a:moveTo>
                    <a:pt x="5382" y="1988"/>
                  </a:moveTo>
                  <a:lnTo>
                    <a:pt x="5382" y="3001"/>
                  </a:lnTo>
                  <a:lnTo>
                    <a:pt x="4359" y="3001"/>
                  </a:lnTo>
                  <a:lnTo>
                    <a:pt x="4359" y="1988"/>
                  </a:lnTo>
                  <a:close/>
                  <a:moveTo>
                    <a:pt x="6752" y="1988"/>
                  </a:moveTo>
                  <a:lnTo>
                    <a:pt x="6752" y="3001"/>
                  </a:lnTo>
                  <a:lnTo>
                    <a:pt x="5728" y="3001"/>
                  </a:lnTo>
                  <a:lnTo>
                    <a:pt x="5728" y="1988"/>
                  </a:lnTo>
                  <a:close/>
                  <a:moveTo>
                    <a:pt x="8121" y="1988"/>
                  </a:moveTo>
                  <a:lnTo>
                    <a:pt x="8121" y="3001"/>
                  </a:lnTo>
                  <a:lnTo>
                    <a:pt x="7097" y="3001"/>
                  </a:lnTo>
                  <a:lnTo>
                    <a:pt x="7097" y="1988"/>
                  </a:lnTo>
                  <a:close/>
                  <a:moveTo>
                    <a:pt x="9490" y="1988"/>
                  </a:moveTo>
                  <a:lnTo>
                    <a:pt x="9490" y="3001"/>
                  </a:lnTo>
                  <a:lnTo>
                    <a:pt x="8466" y="3001"/>
                  </a:lnTo>
                  <a:lnTo>
                    <a:pt x="8466" y="1988"/>
                  </a:lnTo>
                  <a:close/>
                  <a:moveTo>
                    <a:pt x="10324" y="1988"/>
                  </a:moveTo>
                  <a:lnTo>
                    <a:pt x="10085" y="3001"/>
                  </a:lnTo>
                  <a:lnTo>
                    <a:pt x="9847" y="3001"/>
                  </a:lnTo>
                  <a:lnTo>
                    <a:pt x="9847" y="1988"/>
                  </a:lnTo>
                  <a:close/>
                  <a:moveTo>
                    <a:pt x="4001" y="2000"/>
                  </a:moveTo>
                  <a:lnTo>
                    <a:pt x="4001" y="3012"/>
                  </a:lnTo>
                  <a:lnTo>
                    <a:pt x="3311" y="3012"/>
                  </a:lnTo>
                  <a:lnTo>
                    <a:pt x="2965" y="2000"/>
                  </a:lnTo>
                  <a:close/>
                  <a:moveTo>
                    <a:pt x="10014" y="3334"/>
                  </a:moveTo>
                  <a:lnTo>
                    <a:pt x="9847" y="4048"/>
                  </a:lnTo>
                  <a:lnTo>
                    <a:pt x="9847" y="3334"/>
                  </a:lnTo>
                  <a:close/>
                  <a:moveTo>
                    <a:pt x="4013" y="3334"/>
                  </a:moveTo>
                  <a:lnTo>
                    <a:pt x="4013" y="4370"/>
                  </a:lnTo>
                  <a:lnTo>
                    <a:pt x="3823" y="4370"/>
                  </a:lnTo>
                  <a:lnTo>
                    <a:pt x="3454" y="3334"/>
                  </a:lnTo>
                  <a:close/>
                  <a:moveTo>
                    <a:pt x="5371" y="3334"/>
                  </a:moveTo>
                  <a:lnTo>
                    <a:pt x="5371" y="4370"/>
                  </a:lnTo>
                  <a:lnTo>
                    <a:pt x="4347" y="4370"/>
                  </a:lnTo>
                  <a:lnTo>
                    <a:pt x="4347" y="3334"/>
                  </a:lnTo>
                  <a:close/>
                  <a:moveTo>
                    <a:pt x="6752" y="3334"/>
                  </a:moveTo>
                  <a:lnTo>
                    <a:pt x="6752" y="4370"/>
                  </a:lnTo>
                  <a:lnTo>
                    <a:pt x="5728" y="4370"/>
                  </a:lnTo>
                  <a:lnTo>
                    <a:pt x="5728" y="3334"/>
                  </a:lnTo>
                  <a:close/>
                  <a:moveTo>
                    <a:pt x="8121" y="3358"/>
                  </a:moveTo>
                  <a:lnTo>
                    <a:pt x="8121" y="4382"/>
                  </a:lnTo>
                  <a:lnTo>
                    <a:pt x="7097" y="4382"/>
                  </a:lnTo>
                  <a:lnTo>
                    <a:pt x="7097" y="3358"/>
                  </a:lnTo>
                  <a:close/>
                  <a:moveTo>
                    <a:pt x="9514" y="3358"/>
                  </a:moveTo>
                  <a:lnTo>
                    <a:pt x="9514" y="4382"/>
                  </a:lnTo>
                  <a:lnTo>
                    <a:pt x="8478" y="4382"/>
                  </a:lnTo>
                  <a:lnTo>
                    <a:pt x="8478" y="3358"/>
                  </a:lnTo>
                  <a:close/>
                  <a:moveTo>
                    <a:pt x="4001" y="4727"/>
                  </a:moveTo>
                  <a:lnTo>
                    <a:pt x="4001" y="4941"/>
                  </a:lnTo>
                  <a:lnTo>
                    <a:pt x="3930" y="4727"/>
                  </a:lnTo>
                  <a:close/>
                  <a:moveTo>
                    <a:pt x="5371" y="4715"/>
                  </a:moveTo>
                  <a:lnTo>
                    <a:pt x="5371" y="5525"/>
                  </a:lnTo>
                  <a:cubicBezTo>
                    <a:pt x="5297" y="5521"/>
                    <a:pt x="5230" y="5520"/>
                    <a:pt x="5167" y="5520"/>
                  </a:cubicBezTo>
                  <a:cubicBezTo>
                    <a:pt x="5049" y="5520"/>
                    <a:pt x="4947" y="5524"/>
                    <a:pt x="4854" y="5524"/>
                  </a:cubicBezTo>
                  <a:cubicBezTo>
                    <a:pt x="4666" y="5524"/>
                    <a:pt x="4516" y="5507"/>
                    <a:pt x="4347" y="5406"/>
                  </a:cubicBezTo>
                  <a:lnTo>
                    <a:pt x="4347" y="4715"/>
                  </a:lnTo>
                  <a:close/>
                  <a:moveTo>
                    <a:pt x="6752" y="4727"/>
                  </a:moveTo>
                  <a:lnTo>
                    <a:pt x="6752" y="5525"/>
                  </a:lnTo>
                  <a:lnTo>
                    <a:pt x="5728" y="5525"/>
                  </a:lnTo>
                  <a:lnTo>
                    <a:pt x="5728" y="4727"/>
                  </a:lnTo>
                  <a:close/>
                  <a:moveTo>
                    <a:pt x="8121" y="4727"/>
                  </a:moveTo>
                  <a:lnTo>
                    <a:pt x="8121" y="5525"/>
                  </a:lnTo>
                  <a:lnTo>
                    <a:pt x="7097" y="5525"/>
                  </a:lnTo>
                  <a:lnTo>
                    <a:pt x="7097" y="4727"/>
                  </a:lnTo>
                  <a:close/>
                  <a:moveTo>
                    <a:pt x="9490" y="4727"/>
                  </a:moveTo>
                  <a:lnTo>
                    <a:pt x="9490" y="5525"/>
                  </a:lnTo>
                  <a:lnTo>
                    <a:pt x="8466" y="5525"/>
                  </a:lnTo>
                  <a:lnTo>
                    <a:pt x="8466" y="4727"/>
                  </a:lnTo>
                  <a:close/>
                  <a:moveTo>
                    <a:pt x="4537" y="8680"/>
                  </a:moveTo>
                  <a:cubicBezTo>
                    <a:pt x="5025" y="8680"/>
                    <a:pt x="5418" y="9085"/>
                    <a:pt x="5418" y="9561"/>
                  </a:cubicBezTo>
                  <a:cubicBezTo>
                    <a:pt x="5418" y="10037"/>
                    <a:pt x="5025" y="10442"/>
                    <a:pt x="4537" y="10442"/>
                  </a:cubicBezTo>
                  <a:cubicBezTo>
                    <a:pt x="4049" y="10442"/>
                    <a:pt x="3656" y="10049"/>
                    <a:pt x="3656" y="9561"/>
                  </a:cubicBezTo>
                  <a:cubicBezTo>
                    <a:pt x="3656" y="9085"/>
                    <a:pt x="4049" y="8680"/>
                    <a:pt x="4537" y="8680"/>
                  </a:cubicBezTo>
                  <a:close/>
                  <a:moveTo>
                    <a:pt x="8692" y="8680"/>
                  </a:moveTo>
                  <a:cubicBezTo>
                    <a:pt x="9181" y="8680"/>
                    <a:pt x="9573" y="9085"/>
                    <a:pt x="9573" y="9561"/>
                  </a:cubicBezTo>
                  <a:cubicBezTo>
                    <a:pt x="9573" y="10037"/>
                    <a:pt x="9181" y="10442"/>
                    <a:pt x="8692" y="10442"/>
                  </a:cubicBezTo>
                  <a:cubicBezTo>
                    <a:pt x="8204" y="10442"/>
                    <a:pt x="7811" y="10049"/>
                    <a:pt x="7811" y="9561"/>
                  </a:cubicBezTo>
                  <a:cubicBezTo>
                    <a:pt x="7811" y="9085"/>
                    <a:pt x="8204" y="8680"/>
                    <a:pt x="8692" y="8680"/>
                  </a:cubicBezTo>
                  <a:close/>
                  <a:moveTo>
                    <a:pt x="620" y="0"/>
                  </a:moveTo>
                  <a:cubicBezTo>
                    <a:pt x="287" y="0"/>
                    <a:pt x="1" y="286"/>
                    <a:pt x="1" y="631"/>
                  </a:cubicBezTo>
                  <a:cubicBezTo>
                    <a:pt x="1" y="976"/>
                    <a:pt x="287" y="1250"/>
                    <a:pt x="620" y="1250"/>
                  </a:cubicBezTo>
                  <a:lnTo>
                    <a:pt x="1394" y="1250"/>
                  </a:lnTo>
                  <a:lnTo>
                    <a:pt x="2346" y="3965"/>
                  </a:lnTo>
                  <a:cubicBezTo>
                    <a:pt x="2374" y="4029"/>
                    <a:pt x="2444" y="4072"/>
                    <a:pt x="2513" y="4072"/>
                  </a:cubicBezTo>
                  <a:cubicBezTo>
                    <a:pt x="2533" y="4072"/>
                    <a:pt x="2553" y="4068"/>
                    <a:pt x="2573" y="4060"/>
                  </a:cubicBezTo>
                  <a:cubicBezTo>
                    <a:pt x="2668" y="4036"/>
                    <a:pt x="2704" y="3929"/>
                    <a:pt x="2680" y="3846"/>
                  </a:cubicBezTo>
                  <a:cubicBezTo>
                    <a:pt x="1739" y="1191"/>
                    <a:pt x="1692" y="1072"/>
                    <a:pt x="1692" y="1072"/>
                  </a:cubicBezTo>
                  <a:cubicBezTo>
                    <a:pt x="1656" y="965"/>
                    <a:pt x="1561" y="905"/>
                    <a:pt x="1441" y="905"/>
                  </a:cubicBezTo>
                  <a:lnTo>
                    <a:pt x="620" y="905"/>
                  </a:lnTo>
                  <a:cubicBezTo>
                    <a:pt x="465" y="905"/>
                    <a:pt x="346" y="774"/>
                    <a:pt x="346" y="631"/>
                  </a:cubicBezTo>
                  <a:cubicBezTo>
                    <a:pt x="346" y="464"/>
                    <a:pt x="477" y="345"/>
                    <a:pt x="620" y="345"/>
                  </a:cubicBezTo>
                  <a:lnTo>
                    <a:pt x="1441" y="345"/>
                  </a:lnTo>
                  <a:cubicBezTo>
                    <a:pt x="1787" y="345"/>
                    <a:pt x="2084" y="536"/>
                    <a:pt x="2215" y="845"/>
                  </a:cubicBezTo>
                  <a:cubicBezTo>
                    <a:pt x="2418" y="1429"/>
                    <a:pt x="3585" y="4703"/>
                    <a:pt x="3751" y="5191"/>
                  </a:cubicBezTo>
                  <a:cubicBezTo>
                    <a:pt x="3870" y="5548"/>
                    <a:pt x="4287" y="5882"/>
                    <a:pt x="4775" y="5882"/>
                  </a:cubicBezTo>
                  <a:lnTo>
                    <a:pt x="10978" y="5882"/>
                  </a:lnTo>
                  <a:cubicBezTo>
                    <a:pt x="11145" y="5882"/>
                    <a:pt x="11264" y="6013"/>
                    <a:pt x="11264" y="6168"/>
                  </a:cubicBezTo>
                  <a:cubicBezTo>
                    <a:pt x="11264" y="6322"/>
                    <a:pt x="11133" y="6441"/>
                    <a:pt x="10978" y="6441"/>
                  </a:cubicBezTo>
                  <a:lnTo>
                    <a:pt x="4775" y="6441"/>
                  </a:lnTo>
                  <a:cubicBezTo>
                    <a:pt x="4108" y="6441"/>
                    <a:pt x="3489" y="6049"/>
                    <a:pt x="3227" y="5417"/>
                  </a:cubicBezTo>
                  <a:lnTo>
                    <a:pt x="2882" y="4453"/>
                  </a:lnTo>
                  <a:cubicBezTo>
                    <a:pt x="2863" y="4377"/>
                    <a:pt x="2791" y="4339"/>
                    <a:pt x="2720" y="4339"/>
                  </a:cubicBezTo>
                  <a:cubicBezTo>
                    <a:pt x="2702" y="4339"/>
                    <a:pt x="2684" y="4341"/>
                    <a:pt x="2668" y="4346"/>
                  </a:cubicBezTo>
                  <a:cubicBezTo>
                    <a:pt x="2573" y="4382"/>
                    <a:pt x="2525" y="4477"/>
                    <a:pt x="2561" y="4572"/>
                  </a:cubicBezTo>
                  <a:cubicBezTo>
                    <a:pt x="2846" y="5275"/>
                    <a:pt x="2846" y="5596"/>
                    <a:pt x="3180" y="6013"/>
                  </a:cubicBezTo>
                  <a:lnTo>
                    <a:pt x="2799" y="6560"/>
                  </a:lnTo>
                  <a:cubicBezTo>
                    <a:pt x="2215" y="7394"/>
                    <a:pt x="2715" y="8549"/>
                    <a:pt x="3716" y="8680"/>
                  </a:cubicBezTo>
                  <a:cubicBezTo>
                    <a:pt x="2918" y="9418"/>
                    <a:pt x="3442" y="10787"/>
                    <a:pt x="4549" y="10787"/>
                  </a:cubicBezTo>
                  <a:cubicBezTo>
                    <a:pt x="5656" y="10787"/>
                    <a:pt x="6168" y="9454"/>
                    <a:pt x="5394" y="8692"/>
                  </a:cubicBezTo>
                  <a:lnTo>
                    <a:pt x="7871" y="8692"/>
                  </a:lnTo>
                  <a:cubicBezTo>
                    <a:pt x="7085" y="9454"/>
                    <a:pt x="7621" y="10787"/>
                    <a:pt x="8716" y="10787"/>
                  </a:cubicBezTo>
                  <a:cubicBezTo>
                    <a:pt x="9823" y="10787"/>
                    <a:pt x="10335" y="9454"/>
                    <a:pt x="9562" y="8692"/>
                  </a:cubicBezTo>
                  <a:lnTo>
                    <a:pt x="9788" y="8692"/>
                  </a:lnTo>
                  <a:cubicBezTo>
                    <a:pt x="10133" y="8692"/>
                    <a:pt x="10419" y="8406"/>
                    <a:pt x="10419" y="8073"/>
                  </a:cubicBezTo>
                  <a:cubicBezTo>
                    <a:pt x="10419" y="7727"/>
                    <a:pt x="10133" y="7442"/>
                    <a:pt x="9788" y="7442"/>
                  </a:cubicBezTo>
                  <a:lnTo>
                    <a:pt x="8228" y="7442"/>
                  </a:lnTo>
                  <a:cubicBezTo>
                    <a:pt x="8133" y="7442"/>
                    <a:pt x="8061" y="7513"/>
                    <a:pt x="8061" y="7608"/>
                  </a:cubicBezTo>
                  <a:cubicBezTo>
                    <a:pt x="8061" y="7692"/>
                    <a:pt x="8133" y="7775"/>
                    <a:pt x="8228" y="7775"/>
                  </a:cubicBezTo>
                  <a:lnTo>
                    <a:pt x="9788" y="7775"/>
                  </a:lnTo>
                  <a:cubicBezTo>
                    <a:pt x="9954" y="7775"/>
                    <a:pt x="10074" y="7906"/>
                    <a:pt x="10074" y="8049"/>
                  </a:cubicBezTo>
                  <a:cubicBezTo>
                    <a:pt x="10074" y="8215"/>
                    <a:pt x="9943" y="8335"/>
                    <a:pt x="9788" y="8335"/>
                  </a:cubicBezTo>
                  <a:lnTo>
                    <a:pt x="3930" y="8335"/>
                  </a:lnTo>
                  <a:cubicBezTo>
                    <a:pt x="3108" y="8335"/>
                    <a:pt x="2620" y="7418"/>
                    <a:pt x="3096" y="6739"/>
                  </a:cubicBezTo>
                  <a:lnTo>
                    <a:pt x="3442" y="6251"/>
                  </a:lnTo>
                  <a:cubicBezTo>
                    <a:pt x="3573" y="6382"/>
                    <a:pt x="3739" y="6489"/>
                    <a:pt x="3906" y="6560"/>
                  </a:cubicBezTo>
                  <a:lnTo>
                    <a:pt x="3573" y="7072"/>
                  </a:lnTo>
                  <a:cubicBezTo>
                    <a:pt x="3358" y="7370"/>
                    <a:pt x="3573" y="7775"/>
                    <a:pt x="3942" y="7775"/>
                  </a:cubicBezTo>
                  <a:lnTo>
                    <a:pt x="7609" y="7775"/>
                  </a:lnTo>
                  <a:cubicBezTo>
                    <a:pt x="7692" y="7775"/>
                    <a:pt x="7764" y="7692"/>
                    <a:pt x="7764" y="7608"/>
                  </a:cubicBezTo>
                  <a:cubicBezTo>
                    <a:pt x="7764" y="7513"/>
                    <a:pt x="7692" y="7442"/>
                    <a:pt x="7609" y="7442"/>
                  </a:cubicBezTo>
                  <a:lnTo>
                    <a:pt x="3942" y="7442"/>
                  </a:lnTo>
                  <a:cubicBezTo>
                    <a:pt x="3847" y="7442"/>
                    <a:pt x="3811" y="7334"/>
                    <a:pt x="3847" y="7263"/>
                  </a:cubicBezTo>
                  <a:lnTo>
                    <a:pt x="4251" y="6703"/>
                  </a:lnTo>
                  <a:cubicBezTo>
                    <a:pt x="4465" y="6762"/>
                    <a:pt x="4535" y="6775"/>
                    <a:pt x="5134" y="6775"/>
                  </a:cubicBezTo>
                  <a:cubicBezTo>
                    <a:pt x="5630" y="6775"/>
                    <a:pt x="6490" y="6766"/>
                    <a:pt x="8097" y="6766"/>
                  </a:cubicBezTo>
                  <a:cubicBezTo>
                    <a:pt x="8881" y="6766"/>
                    <a:pt x="9842" y="6768"/>
                    <a:pt x="11026" y="6775"/>
                  </a:cubicBezTo>
                  <a:cubicBezTo>
                    <a:pt x="11371" y="6775"/>
                    <a:pt x="11645" y="6489"/>
                    <a:pt x="11645" y="6144"/>
                  </a:cubicBezTo>
                  <a:cubicBezTo>
                    <a:pt x="11598" y="5810"/>
                    <a:pt x="11312" y="5525"/>
                    <a:pt x="10966" y="5525"/>
                  </a:cubicBezTo>
                  <a:lnTo>
                    <a:pt x="10788" y="5525"/>
                  </a:lnTo>
                  <a:lnTo>
                    <a:pt x="11598" y="2048"/>
                  </a:lnTo>
                  <a:cubicBezTo>
                    <a:pt x="11740" y="1393"/>
                    <a:pt x="11252" y="762"/>
                    <a:pt x="10562" y="762"/>
                  </a:cubicBezTo>
                  <a:lnTo>
                    <a:pt x="7252" y="762"/>
                  </a:lnTo>
                  <a:cubicBezTo>
                    <a:pt x="7156" y="762"/>
                    <a:pt x="7085" y="834"/>
                    <a:pt x="7085" y="929"/>
                  </a:cubicBezTo>
                  <a:cubicBezTo>
                    <a:pt x="7085" y="1012"/>
                    <a:pt x="7156" y="1096"/>
                    <a:pt x="7252" y="1096"/>
                  </a:cubicBezTo>
                  <a:lnTo>
                    <a:pt x="10562" y="1096"/>
                  </a:lnTo>
                  <a:cubicBezTo>
                    <a:pt x="11026" y="1096"/>
                    <a:pt x="11359" y="1524"/>
                    <a:pt x="11252" y="1953"/>
                  </a:cubicBezTo>
                  <a:lnTo>
                    <a:pt x="10431" y="5525"/>
                  </a:lnTo>
                  <a:lnTo>
                    <a:pt x="9847" y="5525"/>
                  </a:lnTo>
                  <a:cubicBezTo>
                    <a:pt x="9943" y="5144"/>
                    <a:pt x="10585" y="2369"/>
                    <a:pt x="10705" y="1869"/>
                  </a:cubicBezTo>
                  <a:cubicBezTo>
                    <a:pt x="10728" y="1762"/>
                    <a:pt x="10645" y="1655"/>
                    <a:pt x="10538" y="1655"/>
                  </a:cubicBezTo>
                  <a:lnTo>
                    <a:pt x="2858" y="1655"/>
                  </a:lnTo>
                  <a:lnTo>
                    <a:pt x="2668" y="1096"/>
                  </a:lnTo>
                  <a:lnTo>
                    <a:pt x="6621" y="1096"/>
                  </a:lnTo>
                  <a:cubicBezTo>
                    <a:pt x="6716" y="1096"/>
                    <a:pt x="6787" y="1012"/>
                    <a:pt x="6787" y="929"/>
                  </a:cubicBezTo>
                  <a:cubicBezTo>
                    <a:pt x="6787" y="834"/>
                    <a:pt x="6716" y="762"/>
                    <a:pt x="6621" y="762"/>
                  </a:cubicBezTo>
                  <a:lnTo>
                    <a:pt x="2549" y="762"/>
                  </a:lnTo>
                  <a:cubicBezTo>
                    <a:pt x="2394" y="334"/>
                    <a:pt x="1965" y="0"/>
                    <a:pt x="14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Rectangle 9"/>
          <p:cNvSpPr/>
          <p:nvPr/>
        </p:nvSpPr>
        <p:spPr>
          <a:xfrm>
            <a:off x="1067663" y="60736"/>
            <a:ext cx="6606988" cy="886461"/>
          </a:xfrm>
          <a:prstGeom prst="rect">
            <a:avLst/>
          </a:prstGeom>
        </p:spPr>
        <p:txBody>
          <a:bodyPr wrap="square">
            <a:spAutoFit/>
          </a:bodyPr>
          <a:lstStyle/>
          <a:p>
            <a:pPr>
              <a:lnSpc>
                <a:spcPct val="107000"/>
              </a:lnSpc>
              <a:spcAft>
                <a:spcPts val="800"/>
              </a:spcAft>
            </a:pPr>
            <a:r>
              <a:rPr lang="en-US" b="1" dirty="0">
                <a:solidFill>
                  <a:schemeClr val="tx1">
                    <a:lumMod val="20000"/>
                    <a:lumOff val="80000"/>
                  </a:schemeClr>
                </a:solidFill>
                <a:latin typeface="Calibri" panose="020F0502020204030204" pitchFamily="34" charset="0"/>
                <a:ea typeface="Calibri" panose="020F0502020204030204" pitchFamily="34" charset="0"/>
                <a:cs typeface="Calibri" panose="020F0502020204030204" pitchFamily="34" charset="0"/>
              </a:rPr>
              <a:t>Project Phase II</a:t>
            </a:r>
            <a:endParaRPr lang="en-IN" dirty="0">
              <a:solidFill>
                <a:schemeClr val="tx1">
                  <a:lumMod val="20000"/>
                  <a:lumOff val="8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chemeClr val="tx1">
                    <a:lumMod val="20000"/>
                    <a:lumOff val="80000"/>
                  </a:schemeClr>
                </a:solidFill>
                <a:latin typeface="Calibri" panose="020F0502020204030204" pitchFamily="34" charset="0"/>
                <a:ea typeface="Calibri" panose="020F0502020204030204" pitchFamily="34" charset="0"/>
                <a:cs typeface="Calibri" panose="020F0502020204030204" pitchFamily="34" charset="0"/>
              </a:rPr>
              <a:t>1. Write query to return the email, first name, last name, &amp; Genre of all Rock Music listeners. Return your list ordered alphabetically by email starting with A </a:t>
            </a:r>
            <a:endParaRPr lang="en-IN" dirty="0">
              <a:solidFill>
                <a:schemeClr val="tx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p:cNvPicPr>
            <a:picLocks noChangeAspect="1"/>
          </p:cNvPicPr>
          <p:nvPr/>
        </p:nvPicPr>
        <p:blipFill>
          <a:blip r:embed="rId3"/>
          <a:stretch>
            <a:fillRect/>
          </a:stretch>
        </p:blipFill>
        <p:spPr>
          <a:xfrm>
            <a:off x="3505201" y="905759"/>
            <a:ext cx="5397325" cy="2243643"/>
          </a:xfrm>
          <a:prstGeom prst="rect">
            <a:avLst/>
          </a:prstGeom>
        </p:spPr>
      </p:pic>
      <p:sp>
        <p:nvSpPr>
          <p:cNvPr id="13" name="Rectangle 12"/>
          <p:cNvSpPr/>
          <p:nvPr/>
        </p:nvSpPr>
        <p:spPr>
          <a:xfrm>
            <a:off x="2141926" y="4866501"/>
            <a:ext cx="6422528" cy="276999"/>
          </a:xfrm>
          <a:prstGeom prst="rect">
            <a:avLst/>
          </a:prstGeom>
        </p:spPr>
        <p:txBody>
          <a:bodyPr wrap="square">
            <a:spAutoFit/>
          </a:bodyPr>
          <a:lstStyle/>
          <a:p>
            <a:pPr marL="285750" indent="-285750">
              <a:buFont typeface="Arial" panose="020B0604020202020204" pitchFamily="34" charset="0"/>
              <a:buChar char="•"/>
            </a:pPr>
            <a:r>
              <a:rPr lang="en-IN" sz="1200" b="1" dirty="0">
                <a:solidFill>
                  <a:schemeClr val="tx1">
                    <a:lumMod val="20000"/>
                    <a:lumOff val="80000"/>
                  </a:schemeClr>
                </a:solidFill>
              </a:rPr>
              <a:t>Rock is the only music genre which is popular in all country except Argentina.</a:t>
            </a:r>
          </a:p>
        </p:txBody>
      </p:sp>
      <p:pic>
        <p:nvPicPr>
          <p:cNvPr id="28" name="Picture 27"/>
          <p:cNvPicPr>
            <a:picLocks noChangeAspect="1"/>
          </p:cNvPicPr>
          <p:nvPr/>
        </p:nvPicPr>
        <p:blipFill>
          <a:blip r:embed="rId4"/>
          <a:stretch>
            <a:fillRect/>
          </a:stretch>
        </p:blipFill>
        <p:spPr>
          <a:xfrm>
            <a:off x="3505202" y="3202178"/>
            <a:ext cx="5397324" cy="1688161"/>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ales &amp; Deals by Slidesgo">
  <a:themeElements>
    <a:clrScheme name="Simple Light">
      <a:dk1>
        <a:srgbClr val="F9B317"/>
      </a:dk1>
      <a:lt1>
        <a:srgbClr val="0C343D"/>
      </a:lt1>
      <a:dk2>
        <a:srgbClr val="134F5C"/>
      </a:dk2>
      <a:lt2>
        <a:srgbClr val="6F0116"/>
      </a:lt2>
      <a:accent1>
        <a:srgbClr val="F9B317"/>
      </a:accent1>
      <a:accent2>
        <a:srgbClr val="0C343D"/>
      </a:accent2>
      <a:accent3>
        <a:srgbClr val="134F5C"/>
      </a:accent3>
      <a:accent4>
        <a:srgbClr val="6F0116"/>
      </a:accent4>
      <a:accent5>
        <a:srgbClr val="F9B317"/>
      </a:accent5>
      <a:accent6>
        <a:srgbClr val="0C343D"/>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1267</TotalTime>
  <Words>671</Words>
  <Application>Microsoft Office PowerPoint</Application>
  <PresentationFormat>On-screen Show (16:9)</PresentationFormat>
  <Paragraphs>52</Paragraphs>
  <Slides>15</Slides>
  <Notes>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Arial</vt:lpstr>
      <vt:lpstr>Arial</vt:lpstr>
      <vt:lpstr>Source Sans Pro SemiBold</vt:lpstr>
      <vt:lpstr>Calibri</vt:lpstr>
      <vt:lpstr>Nunito Light</vt:lpstr>
      <vt:lpstr>Times New Roman</vt:lpstr>
      <vt:lpstr>Source Sans Pro</vt:lpstr>
      <vt:lpstr>Fira Sans Extra Condensed Medium</vt:lpstr>
      <vt:lpstr>Josefin Slab SemiBold</vt:lpstr>
      <vt:lpstr>Barlow Light</vt:lpstr>
      <vt:lpstr>Liberation Serif</vt:lpstr>
      <vt:lpstr>Abel</vt:lpstr>
      <vt:lpstr>Sales &amp; Deals by Slidesgo</vt:lpstr>
      <vt:lpstr>Music store data</vt:lpstr>
      <vt:lpstr>Overview</vt:lpstr>
      <vt:lpstr>Problem </vt:lpstr>
      <vt:lpstr>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Toys Sales Analysis</dc:title>
  <dc:creator>LENOVO</dc:creator>
  <cp:lastModifiedBy>Microsoft account</cp:lastModifiedBy>
  <cp:revision>26</cp:revision>
  <dcterms:modified xsi:type="dcterms:W3CDTF">2023-05-10T19:15:02Z</dcterms:modified>
</cp:coreProperties>
</file>